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4"/>
    <p:sldMasterId id="2147483784" r:id="rId5"/>
  </p:sldMasterIdLst>
  <p:notesMasterIdLst>
    <p:notesMasterId r:id="rId50"/>
  </p:notesMasterIdLst>
  <p:handoutMasterIdLst>
    <p:handoutMasterId r:id="rId51"/>
  </p:handoutMasterIdLst>
  <p:sldIdLst>
    <p:sldId id="256" r:id="rId6"/>
    <p:sldId id="489" r:id="rId7"/>
    <p:sldId id="259" r:id="rId8"/>
    <p:sldId id="261" r:id="rId9"/>
    <p:sldId id="262" r:id="rId10"/>
    <p:sldId id="264" r:id="rId11"/>
    <p:sldId id="267" r:id="rId12"/>
    <p:sldId id="265" r:id="rId13"/>
    <p:sldId id="483" r:id="rId14"/>
    <p:sldId id="266" r:id="rId15"/>
    <p:sldId id="282" r:id="rId16"/>
    <p:sldId id="268" r:id="rId17"/>
    <p:sldId id="269" r:id="rId18"/>
    <p:sldId id="270" r:id="rId19"/>
    <p:sldId id="271" r:id="rId20"/>
    <p:sldId id="272" r:id="rId21"/>
    <p:sldId id="273" r:id="rId22"/>
    <p:sldId id="274" r:id="rId23"/>
    <p:sldId id="275" r:id="rId24"/>
    <p:sldId id="485" r:id="rId25"/>
    <p:sldId id="276" r:id="rId26"/>
    <p:sldId id="277" r:id="rId27"/>
    <p:sldId id="278" r:id="rId28"/>
    <p:sldId id="279" r:id="rId29"/>
    <p:sldId id="280" r:id="rId30"/>
    <p:sldId id="484" r:id="rId31"/>
    <p:sldId id="486" r:id="rId32"/>
    <p:sldId id="488" r:id="rId33"/>
    <p:sldId id="487" r:id="rId34"/>
    <p:sldId id="281" r:id="rId35"/>
    <p:sldId id="359" r:id="rId36"/>
    <p:sldId id="482" r:id="rId37"/>
    <p:sldId id="473" r:id="rId38"/>
    <p:sldId id="283" r:id="rId39"/>
    <p:sldId id="284" r:id="rId40"/>
    <p:sldId id="287" r:id="rId41"/>
    <p:sldId id="355" r:id="rId42"/>
    <p:sldId id="356" r:id="rId43"/>
    <p:sldId id="285" r:id="rId44"/>
    <p:sldId id="345" r:id="rId45"/>
    <p:sldId id="348" r:id="rId46"/>
    <p:sldId id="347" r:id="rId47"/>
    <p:sldId id="349" r:id="rId48"/>
    <p:sldId id="263" r:id="rId49"/>
  </p:sldIdLst>
  <p:sldSz cx="9144000" cy="5143500" type="screen16x9"/>
  <p:notesSz cx="9144000" cy="6858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409">
          <p15:clr>
            <a:srgbClr val="A4A3A4"/>
          </p15:clr>
        </p15:guide>
        <p15:guide id="2" pos="462">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81765"/>
    <a:srgbClr val="86CEF4"/>
    <a:srgbClr val="0F238C"/>
    <a:srgbClr val="0F238D"/>
    <a:srgbClr val="FFAF8B"/>
    <a:srgbClr val="FFA279"/>
    <a:srgbClr val="FF7F45"/>
    <a:srgbClr val="34AA34"/>
    <a:srgbClr val="FF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909" autoAdjust="0"/>
  </p:normalViewPr>
  <p:slideViewPr>
    <p:cSldViewPr snapToGrid="0">
      <p:cViewPr varScale="1">
        <p:scale>
          <a:sx n="115" d="100"/>
          <a:sy n="115" d="100"/>
        </p:scale>
        <p:origin x="1530" y="96"/>
      </p:cViewPr>
      <p:guideLst>
        <p:guide orient="horz" pos="409"/>
        <p:guide pos="462"/>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FCD8DF2-53D4-4BF6-8978-143C17340C4B}" type="datetimeFigureOut">
              <a:rPr lang="en-US"/>
              <a:pPr/>
              <a:t>3/26/2019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329EE4-9E7B-4DC4-A0B9-464292B80270}" type="slidenum">
              <a:rPr lang="en-US"/>
              <a:pPr/>
              <a:t>‹#›</a:t>
            </a:fld>
            <a:endParaRPr lang="en-US"/>
          </a:p>
        </p:txBody>
      </p:sp>
    </p:spTree>
    <p:extLst>
      <p:ext uri="{BB962C8B-B14F-4D97-AF65-F5344CB8AC3E}">
        <p14:creationId xmlns:p14="http://schemas.microsoft.com/office/powerpoint/2010/main" val="1890216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8AA24D4-C142-4AD4-AFCF-F7BB80872E9B}" type="datetimeFigureOut">
              <a:rPr lang="en-US"/>
              <a:pPr/>
              <a:t>3/26/2019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endParaRPr lang="en-US" noProof="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975FB5-9214-4EFA-B591-A6F1A7368D3F}" type="slidenum">
              <a:rPr lang="en-US"/>
              <a:pPr/>
              <a:t>‹#›</a:t>
            </a:fld>
            <a:endParaRPr lang="en-US"/>
          </a:p>
        </p:txBody>
      </p:sp>
    </p:spTree>
    <p:extLst>
      <p:ext uri="{BB962C8B-B14F-4D97-AF65-F5344CB8AC3E}">
        <p14:creationId xmlns:p14="http://schemas.microsoft.com/office/powerpoint/2010/main" val="1166674645"/>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working in HW Industrialization group. Responsible from the source part of sensing.</a:t>
            </a:r>
          </a:p>
          <a:p>
            <a:pPr marL="171450" indent="-171450">
              <a:buFontTx/>
              <a:buChar char="-"/>
            </a:pPr>
            <a:r>
              <a:rPr lang="en-US" dirty="0"/>
              <a:t>I recently joined ASML, had experience with high power lasers that are used in military applications.</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a:t>
            </a:fld>
            <a:endParaRPr lang="en-US"/>
          </a:p>
        </p:txBody>
      </p:sp>
    </p:spTree>
    <p:extLst>
      <p:ext uri="{BB962C8B-B14F-4D97-AF65-F5344CB8AC3E}">
        <p14:creationId xmlns:p14="http://schemas.microsoft.com/office/powerpoint/2010/main" val="88588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Electrical Power is transferred to Light Power!</a:t>
            </a:r>
          </a:p>
          <a:p>
            <a:pPr marL="171450" indent="-171450">
              <a:buFontTx/>
              <a:buChar char="-"/>
            </a:pPr>
            <a:r>
              <a:rPr lang="en-US" dirty="0"/>
              <a:t>Laser source is on the bottom layer of LPPS. It creates 1070nm IR laser.</a:t>
            </a:r>
          </a:p>
          <a:p>
            <a:pPr marL="171450" indent="-171450">
              <a:buFontTx/>
              <a:buChar char="-"/>
            </a:pPr>
            <a:r>
              <a:rPr lang="en-US" dirty="0"/>
              <a:t>Fiber (1) will transmit the laser to the Focus Optics (3) defined by number 3. with the help of QBH connector (2)</a:t>
            </a:r>
          </a:p>
          <a:p>
            <a:pPr marL="171450" indent="-171450">
              <a:buFontTx/>
              <a:buChar char="-"/>
            </a:pPr>
            <a:r>
              <a:rPr lang="en-US" dirty="0"/>
              <a:t>Focus optics first improve the width of the laser and than focus the laser to QCM (Quick Change Module)</a:t>
            </a:r>
          </a:p>
          <a:p>
            <a:pPr marL="171450" indent="-171450">
              <a:buFontTx/>
              <a:buChar char="-"/>
            </a:pPr>
            <a:r>
              <a:rPr lang="en-US" dirty="0"/>
              <a:t>QCM has a special gas mixture inside and with the help of high electrical power, the laser light passing through the QCM is transformed to a white light. (GO TO THE NEXT SLIDE)</a:t>
            </a:r>
          </a:p>
          <a:p>
            <a:pPr marL="171450" indent="-171450">
              <a:buFontTx/>
              <a:buChar char="-"/>
            </a:pPr>
            <a:r>
              <a:rPr lang="en-US" dirty="0"/>
              <a:t>Collector optics take the light coming out of QCM and collimate it. So the photons are parallel w.r.t each other as much as they can be.</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Beam dump is to take out the unwanted IR light that passed the QCM with the white light. Beam splitter will let the white light pass through and split the IR light to beam dump.</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We have a couple of alignment mirrors which guides the light.</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dirty="0"/>
              <a:t>And we again take the light into the fiber. (LPPS to CL fiber)</a:t>
            </a:r>
          </a:p>
          <a:p>
            <a:pPr marL="171450" indent="-171450">
              <a:buFontTx/>
              <a:buChar char="-"/>
            </a:pPr>
            <a:endParaRPr lang="en-US" dirty="0"/>
          </a:p>
          <a:p>
            <a:pPr marL="0" indent="0">
              <a:buFontTx/>
              <a:buNone/>
            </a:pPr>
            <a:r>
              <a:rPr lang="en-US" dirty="0"/>
              <a:t>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10</a:t>
            </a:fld>
            <a:endParaRPr lang="en-US"/>
          </a:p>
        </p:txBody>
      </p:sp>
    </p:spTree>
    <p:extLst>
      <p:ext uri="{BB962C8B-B14F-4D97-AF65-F5344CB8AC3E}">
        <p14:creationId xmlns:p14="http://schemas.microsoft.com/office/powerpoint/2010/main" val="676557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Laser focus optics have less optics, it helps more photons to pass through, more transmission. Side effect: Less room, so now it is small enough to reconnect the CL fiber without taking the starter module out first.</a:t>
            </a:r>
          </a:p>
          <a:p>
            <a:pPr marL="171450" indent="-171450">
              <a:buFontTx/>
              <a:buChar char="-"/>
            </a:pPr>
            <a:r>
              <a:rPr lang="en-US" dirty="0"/>
              <a:t>Collector optics lightly changed, the design of one of the optics.</a:t>
            </a:r>
          </a:p>
          <a:p>
            <a:pPr marL="171450" indent="-171450">
              <a:buFontTx/>
              <a:buChar char="-"/>
            </a:pPr>
            <a:r>
              <a:rPr lang="en-US" dirty="0"/>
              <a:t>Coating changes: Inner bulb coating, also IR coating</a:t>
            </a:r>
          </a:p>
          <a:p>
            <a:pPr marL="171450" indent="-171450">
              <a:buFontTx/>
              <a:buChar char="-"/>
            </a:pPr>
            <a:r>
              <a:rPr lang="en-US" dirty="0"/>
              <a:t>Laser power output is now 700W, it was 400W in the previous version. It has same volume.</a:t>
            </a:r>
          </a:p>
          <a:p>
            <a:pPr marL="171450" indent="-171450">
              <a:buFontTx/>
              <a:buChar char="-"/>
            </a:pPr>
            <a:r>
              <a:rPr lang="en-US" dirty="0"/>
              <a:t>IR mirror and beam dump is added: to extract the IR light.</a:t>
            </a:r>
          </a:p>
          <a:p>
            <a:pPr marL="171450" indent="-171450">
              <a:buFontTx/>
              <a:buChar char="-"/>
            </a:pPr>
            <a:r>
              <a:rPr lang="en-US" dirty="0"/>
              <a:t>QCM has additional cooling plate for better cooling and it also has operating hours counter. This counter is readable by the supplier.</a:t>
            </a:r>
          </a:p>
          <a:p>
            <a:pPr marL="171450" indent="-171450">
              <a:buFontTx/>
              <a:buChar char="-"/>
            </a:pPr>
            <a:r>
              <a:rPr lang="en-US" dirty="0"/>
              <a:t>Starter module connections are changed, serviceability is improved.</a:t>
            </a:r>
          </a:p>
          <a:p>
            <a:pPr marL="171450" indent="-171450">
              <a:buFontTx/>
              <a:buChar char="-"/>
            </a:pPr>
            <a:r>
              <a:rPr lang="en-US" dirty="0"/>
              <a:t>Controller has more diagnostics for better troubleshooting.</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12</a:t>
            </a:fld>
            <a:endParaRPr lang="en-US"/>
          </a:p>
        </p:txBody>
      </p:sp>
    </p:spTree>
    <p:extLst>
      <p:ext uri="{BB962C8B-B14F-4D97-AF65-F5344CB8AC3E}">
        <p14:creationId xmlns:p14="http://schemas.microsoft.com/office/powerpoint/2010/main" val="46071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shows the parts that are changed or added.</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13</a:t>
            </a:fld>
            <a:endParaRPr lang="en-US"/>
          </a:p>
        </p:txBody>
      </p:sp>
    </p:spTree>
    <p:extLst>
      <p:ext uri="{BB962C8B-B14F-4D97-AF65-F5344CB8AC3E}">
        <p14:creationId xmlns:p14="http://schemas.microsoft.com/office/powerpoint/2010/main" val="142575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14</a:t>
            </a:fld>
            <a:endParaRPr lang="en-US"/>
          </a:p>
        </p:txBody>
      </p:sp>
    </p:spTree>
    <p:extLst>
      <p:ext uri="{BB962C8B-B14F-4D97-AF65-F5344CB8AC3E}">
        <p14:creationId xmlns:p14="http://schemas.microsoft.com/office/powerpoint/2010/main" val="168739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 looking at the </a:t>
            </a:r>
            <a:r>
              <a:rPr lang="en-US" dirty="0" err="1"/>
              <a:t>leds</a:t>
            </a:r>
            <a:r>
              <a:rPr lang="en-US" dirty="0"/>
              <a:t> on the controller, you can see if there is a problem with the LPPS or not.</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22</a:t>
            </a:fld>
            <a:endParaRPr lang="en-US"/>
          </a:p>
        </p:txBody>
      </p:sp>
    </p:spTree>
    <p:extLst>
      <p:ext uri="{BB962C8B-B14F-4D97-AF65-F5344CB8AC3E}">
        <p14:creationId xmlns:p14="http://schemas.microsoft.com/office/powerpoint/2010/main" val="885346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first LPPS arrived here 2 months ago. We did measurements to check if it is okay according to the specifications. It was not…</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23</a:t>
            </a:fld>
            <a:endParaRPr lang="en-US"/>
          </a:p>
        </p:txBody>
      </p:sp>
    </p:spTree>
    <p:extLst>
      <p:ext uri="{BB962C8B-B14F-4D97-AF65-F5344CB8AC3E}">
        <p14:creationId xmlns:p14="http://schemas.microsoft.com/office/powerpoint/2010/main" val="270594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Focus optics: slight design change</a:t>
            </a:r>
          </a:p>
          <a:p>
            <a:pPr marL="171450" indent="-171450">
              <a:buFontTx/>
              <a:buChar char="-"/>
            </a:pPr>
            <a:r>
              <a:rPr lang="en-US" dirty="0"/>
              <a:t>QCM will have Aluminum Oxide </a:t>
            </a:r>
            <a:r>
              <a:rPr lang="en-US" sz="1200" b="0" i="0" kern="1200" dirty="0">
                <a:solidFill>
                  <a:schemeClr val="tx1"/>
                </a:solidFill>
                <a:effectLst/>
                <a:latin typeface="+mn-lt"/>
                <a:ea typeface="MS PGothic" pitchFamily="34" charset="-128"/>
                <a:cs typeface="+mn-cs"/>
              </a:rPr>
              <a:t>Al</a:t>
            </a:r>
            <a:r>
              <a:rPr lang="en-US" sz="1200" b="0" i="0" kern="1200" baseline="-25000" dirty="0">
                <a:solidFill>
                  <a:schemeClr val="tx1"/>
                </a:solidFill>
                <a:effectLst/>
                <a:latin typeface="+mn-lt"/>
                <a:ea typeface="MS PGothic" pitchFamily="34" charset="-128"/>
                <a:cs typeface="+mn-cs"/>
              </a:rPr>
              <a:t>2</a:t>
            </a:r>
            <a:r>
              <a:rPr lang="en-US" sz="1200" b="0" i="0" kern="1200" dirty="0">
                <a:solidFill>
                  <a:schemeClr val="tx1"/>
                </a:solidFill>
                <a:effectLst/>
                <a:latin typeface="+mn-lt"/>
                <a:ea typeface="MS PGothic" pitchFamily="34" charset="-128"/>
                <a:cs typeface="+mn-cs"/>
              </a:rPr>
              <a:t>O</a:t>
            </a:r>
            <a:r>
              <a:rPr lang="en-US" sz="1200" b="0" i="0" kern="1200" baseline="-25000" dirty="0">
                <a:solidFill>
                  <a:schemeClr val="tx1"/>
                </a:solidFill>
                <a:effectLst/>
                <a:latin typeface="+mn-lt"/>
                <a:ea typeface="MS PGothic" pitchFamily="34" charset="-128"/>
                <a:cs typeface="+mn-cs"/>
              </a:rPr>
              <a:t>3</a:t>
            </a:r>
          </a:p>
          <a:p>
            <a:pPr marL="171450" indent="-171450">
              <a:buFontTx/>
              <a:buChar char="-"/>
            </a:pPr>
            <a:r>
              <a:rPr lang="en-US" dirty="0"/>
              <a:t>QCM IR coating: whole beam dump concept will change, basically a roll back to MK3 design in terms of IR light handling concept. IR coating will cause the QCM heated a bit more since it is going to be held there. Also there will be no beam dump part further ahead.</a:t>
            </a:r>
          </a:p>
          <a:p>
            <a:pPr marL="171450" indent="-171450">
              <a:buFontTx/>
              <a:buChar char="-"/>
            </a:pPr>
            <a:r>
              <a:rPr lang="en-US" dirty="0"/>
              <a:t>Collector optics design change will give us 4 percent improvement.</a:t>
            </a:r>
          </a:p>
          <a:p>
            <a:pPr marL="171450" indent="-171450">
              <a:buFontTx/>
              <a:buChar char="-"/>
            </a:pPr>
            <a:r>
              <a:rPr lang="en-US" dirty="0"/>
              <a:t>Still not there? New coatings will be applied to fiber tips of CL to Shutter fiber tips. This will improve the light intensity by 6 percent. It is originally without coating.</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24</a:t>
            </a:fld>
            <a:endParaRPr lang="en-US"/>
          </a:p>
        </p:txBody>
      </p:sp>
    </p:spTree>
    <p:extLst>
      <p:ext uri="{BB962C8B-B14F-4D97-AF65-F5344CB8AC3E}">
        <p14:creationId xmlns:p14="http://schemas.microsoft.com/office/powerpoint/2010/main" val="963013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25</a:t>
            </a:fld>
            <a:endParaRPr lang="en-US"/>
          </a:p>
        </p:txBody>
      </p:sp>
    </p:spTree>
    <p:extLst>
      <p:ext uri="{BB962C8B-B14F-4D97-AF65-F5344CB8AC3E}">
        <p14:creationId xmlns:p14="http://schemas.microsoft.com/office/powerpoint/2010/main" val="1576370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26</a:t>
            </a:fld>
            <a:endParaRPr lang="en-US"/>
          </a:p>
        </p:txBody>
      </p:sp>
    </p:spTree>
    <p:extLst>
      <p:ext uri="{BB962C8B-B14F-4D97-AF65-F5344CB8AC3E}">
        <p14:creationId xmlns:p14="http://schemas.microsoft.com/office/powerpoint/2010/main" val="1407775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27</a:t>
            </a:fld>
            <a:endParaRPr lang="en-US"/>
          </a:p>
        </p:txBody>
      </p:sp>
    </p:spTree>
    <p:extLst>
      <p:ext uri="{BB962C8B-B14F-4D97-AF65-F5344CB8AC3E}">
        <p14:creationId xmlns:p14="http://schemas.microsoft.com/office/powerpoint/2010/main" val="19700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sz="1400"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a:t>
            </a:fld>
            <a:endParaRPr lang="en-US"/>
          </a:p>
        </p:txBody>
      </p:sp>
    </p:spTree>
    <p:extLst>
      <p:ext uri="{BB962C8B-B14F-4D97-AF65-F5344CB8AC3E}">
        <p14:creationId xmlns:p14="http://schemas.microsoft.com/office/powerpoint/2010/main" val="3266105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28</a:t>
            </a:fld>
            <a:endParaRPr lang="en-US"/>
          </a:p>
        </p:txBody>
      </p:sp>
    </p:spTree>
    <p:extLst>
      <p:ext uri="{BB962C8B-B14F-4D97-AF65-F5344CB8AC3E}">
        <p14:creationId xmlns:p14="http://schemas.microsoft.com/office/powerpoint/2010/main" val="285241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29</a:t>
            </a:fld>
            <a:endParaRPr lang="en-US"/>
          </a:p>
        </p:txBody>
      </p:sp>
    </p:spTree>
    <p:extLst>
      <p:ext uri="{BB962C8B-B14F-4D97-AF65-F5344CB8AC3E}">
        <p14:creationId xmlns:p14="http://schemas.microsoft.com/office/powerpoint/2010/main" val="2342944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Just to remind you, now our photons are here!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30</a:t>
            </a:fld>
            <a:endParaRPr lang="en-US"/>
          </a:p>
        </p:txBody>
      </p:sp>
    </p:spTree>
    <p:extLst>
      <p:ext uri="{BB962C8B-B14F-4D97-AF65-F5344CB8AC3E}">
        <p14:creationId xmlns:p14="http://schemas.microsoft.com/office/powerpoint/2010/main" val="1246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Just to remind you, now our photons are here!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31</a:t>
            </a:fld>
            <a:endParaRPr lang="en-US"/>
          </a:p>
        </p:txBody>
      </p:sp>
    </p:spTree>
    <p:extLst>
      <p:ext uri="{BB962C8B-B14F-4D97-AF65-F5344CB8AC3E}">
        <p14:creationId xmlns:p14="http://schemas.microsoft.com/office/powerpoint/2010/main" val="934767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76975FB5-9214-4EFA-B591-A6F1A7368D3F}" type="slidenum">
              <a:rPr lang="en-US" smtClean="0"/>
              <a:pPr/>
              <a:t>33</a:t>
            </a:fld>
            <a:endParaRPr lang="en-US" dirty="0"/>
          </a:p>
        </p:txBody>
      </p:sp>
    </p:spTree>
    <p:extLst>
      <p:ext uri="{BB962C8B-B14F-4D97-AF65-F5344CB8AC3E}">
        <p14:creationId xmlns:p14="http://schemas.microsoft.com/office/powerpoint/2010/main" val="2259750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Helps us to pick the desired color from the wide white light spectrum</a:t>
            </a:r>
          </a:p>
          <a:p>
            <a:pPr marL="171450" indent="-171450">
              <a:buFontTx/>
              <a:buChar char="-"/>
            </a:pPr>
            <a:r>
              <a:rPr lang="en-US" dirty="0"/>
              <a:t>LPPS fiber brings the light in</a:t>
            </a:r>
          </a:p>
          <a:p>
            <a:pPr marL="171450" indent="-171450">
              <a:buFontTx/>
              <a:buChar char="-"/>
            </a:pPr>
            <a:r>
              <a:rPr lang="en-US" dirty="0"/>
              <a:t>Optics guide the white light to 2 filters. These filters let the photons that have desired/asked wavelength to pass through. So now after the XWP </a:t>
            </a:r>
            <a:r>
              <a:rPr lang="en-US" dirty="0" err="1"/>
              <a:t>Assy</a:t>
            </a:r>
            <a:r>
              <a:rPr lang="en-US" dirty="0"/>
              <a:t> (contains LWP and SWP) we actually have a color (not white light anymore)</a:t>
            </a:r>
          </a:p>
          <a:p>
            <a:pPr marL="171450" indent="-171450">
              <a:buFontTx/>
              <a:buChar char="-"/>
            </a:pPr>
            <a:r>
              <a:rPr lang="en-US" dirty="0"/>
              <a:t>4 percent of the colored light is guided to the spectrometer. It checks the intensity and the wavelength accuracy of the light. It is important component.</a:t>
            </a:r>
          </a:p>
          <a:p>
            <a:pPr marL="171450" indent="-171450">
              <a:buFontTx/>
              <a:buChar char="-"/>
            </a:pPr>
            <a:r>
              <a:rPr lang="en-US" dirty="0"/>
              <a:t>Calibration source is used by the calibration tasks for spectrometer which we will have a brief look later on.</a:t>
            </a:r>
          </a:p>
          <a:p>
            <a:pPr marL="171450" indent="-171450">
              <a:buFontTx/>
              <a:buChar char="-"/>
            </a:pPr>
            <a:r>
              <a:rPr lang="en-US" dirty="0"/>
              <a:t>The most part of the colored light is guided to ND filters and the light passes through those filter than is again guided to the output of the Cl module and finally to the CL to Shutter box fibers.</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34</a:t>
            </a:fld>
            <a:endParaRPr lang="en-US"/>
          </a:p>
        </p:txBody>
      </p:sp>
    </p:spTree>
    <p:extLst>
      <p:ext uri="{BB962C8B-B14F-4D97-AF65-F5344CB8AC3E}">
        <p14:creationId xmlns:p14="http://schemas.microsoft.com/office/powerpoint/2010/main" val="1916807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SWP short wave pass, lets the photons that have shorter wavelength than the filter value which is adjustable. (in accordance with the selected wavelength)</a:t>
            </a:r>
          </a:p>
          <a:p>
            <a:pPr marL="171450" indent="-171450">
              <a:buFontTx/>
              <a:buChar char="-"/>
            </a:pPr>
            <a:r>
              <a:rPr lang="en-US" dirty="0"/>
              <a:t>LWP long wave pass, lets the photons that have longer wavelength than the filter value which is also adjustable.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36</a:t>
            </a:fld>
            <a:endParaRPr lang="en-US"/>
          </a:p>
        </p:txBody>
      </p:sp>
    </p:spTree>
    <p:extLst>
      <p:ext uri="{BB962C8B-B14F-4D97-AF65-F5344CB8AC3E}">
        <p14:creationId xmlns:p14="http://schemas.microsoft.com/office/powerpoint/2010/main" val="117733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Finally our photons are out of the CL Module (not all) as we selected a certain CW (central wavelength) with a certain BW (bandwidth)</a:t>
            </a:r>
          </a:p>
          <a:p>
            <a:pPr marL="171450" indent="-171450">
              <a:buFontTx/>
              <a:buChar char="-"/>
            </a:pPr>
            <a:r>
              <a:rPr lang="en-US" dirty="0"/>
              <a:t>Transferred to the shutter box without any change, they only get doubled here.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39</a:t>
            </a:fld>
            <a:endParaRPr lang="en-US"/>
          </a:p>
        </p:txBody>
      </p:sp>
    </p:spTree>
    <p:extLst>
      <p:ext uri="{BB962C8B-B14F-4D97-AF65-F5344CB8AC3E}">
        <p14:creationId xmlns:p14="http://schemas.microsoft.com/office/powerpoint/2010/main" val="2069893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Fibers carry the photons within the system and in between source units.</a:t>
            </a:r>
          </a:p>
          <a:p>
            <a:pPr marL="171450" indent="-171450">
              <a:buFontTx/>
              <a:buChar char="-"/>
            </a:pPr>
            <a:r>
              <a:rPr lang="en-US" dirty="0"/>
              <a:t>3 main fibers paths.</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40</a:t>
            </a:fld>
            <a:endParaRPr lang="en-US"/>
          </a:p>
        </p:txBody>
      </p:sp>
    </p:spTree>
    <p:extLst>
      <p:ext uri="{BB962C8B-B14F-4D97-AF65-F5344CB8AC3E}">
        <p14:creationId xmlns:p14="http://schemas.microsoft.com/office/powerpoint/2010/main" val="97212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photons are reflected by the inner side of core element of the fiber. Core is either glass or highly reflecting plastic.</a:t>
            </a:r>
          </a:p>
          <a:p>
            <a:pPr marL="171450" indent="-171450">
              <a:buFontTx/>
              <a:buChar char="-"/>
            </a:pPr>
            <a:r>
              <a:rPr lang="en-US" dirty="0"/>
              <a:t>Cladding helps the light to stay within the fiber. Confines it so it does not get out.</a:t>
            </a:r>
          </a:p>
          <a:p>
            <a:pPr marL="171450" indent="-171450">
              <a:buFontTx/>
              <a:buChar char="-"/>
            </a:pPr>
            <a:r>
              <a:rPr lang="en-US" dirty="0"/>
              <a:t>Plastic cover is for protection purposes.</a:t>
            </a:r>
          </a:p>
          <a:p>
            <a:pPr marL="171450" indent="-171450">
              <a:buFontTx/>
              <a:buChar char="-"/>
            </a:pPr>
            <a:r>
              <a:rPr lang="en-US" dirty="0"/>
              <a:t>Fibers are sensitive material.</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41</a:t>
            </a:fld>
            <a:endParaRPr lang="en-US"/>
          </a:p>
        </p:txBody>
      </p:sp>
    </p:spTree>
    <p:extLst>
      <p:ext uri="{BB962C8B-B14F-4D97-AF65-F5344CB8AC3E}">
        <p14:creationId xmlns:p14="http://schemas.microsoft.com/office/powerpoint/2010/main" val="284083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400" dirty="0"/>
              <a:t>So what are source components?</a:t>
            </a:r>
          </a:p>
          <a:p>
            <a:pPr marL="285750" indent="-285750">
              <a:buFontTx/>
              <a:buChar char="-"/>
            </a:pPr>
            <a:r>
              <a:rPr lang="en-US" sz="1400" dirty="0"/>
              <a:t>In </a:t>
            </a:r>
            <a:r>
              <a:rPr lang="en-US" sz="1400"/>
              <a:t>this presentation:</a:t>
            </a:r>
            <a:endParaRPr lang="en-US" sz="1400"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3</a:t>
            </a:fld>
            <a:endParaRPr lang="en-US"/>
          </a:p>
        </p:txBody>
      </p:sp>
    </p:spTree>
    <p:extLst>
      <p:ext uri="{BB962C8B-B14F-4D97-AF65-F5344CB8AC3E}">
        <p14:creationId xmlns:p14="http://schemas.microsoft.com/office/powerpoint/2010/main" val="3318885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not bend more than the bending radius lets you. </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42</a:t>
            </a:fld>
            <a:endParaRPr lang="en-US"/>
          </a:p>
        </p:txBody>
      </p:sp>
    </p:spTree>
    <p:extLst>
      <p:ext uri="{BB962C8B-B14F-4D97-AF65-F5344CB8AC3E}">
        <p14:creationId xmlns:p14="http://schemas.microsoft.com/office/powerpoint/2010/main" val="490542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Scratches will gradually eventually decrease the transparency of the tip. The light passing over the scratch will make it worse and worse, it may even cause a light burn and in this case it will get bigger even faster.</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43</a:t>
            </a:fld>
            <a:endParaRPr lang="en-US"/>
          </a:p>
        </p:txBody>
      </p:sp>
    </p:spTree>
    <p:extLst>
      <p:ext uri="{BB962C8B-B14F-4D97-AF65-F5344CB8AC3E}">
        <p14:creationId xmlns:p14="http://schemas.microsoft.com/office/powerpoint/2010/main" val="329162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dirty="0"/>
              <a:t>Purpose of source is to deliver a specific light determined by the recipe to the sensor cameras.</a:t>
            </a:r>
          </a:p>
          <a:p>
            <a:pPr marL="285750" indent="-285750">
              <a:buFontTx/>
              <a:buChar char="-"/>
            </a:pPr>
            <a:r>
              <a:rPr lang="en-US" sz="1200" dirty="0"/>
              <a:t>LPSU supplies the electrical power needed by the LPPS.</a:t>
            </a:r>
          </a:p>
          <a:p>
            <a:pPr marL="285750" indent="-285750">
              <a:buFontTx/>
              <a:buChar char="-"/>
            </a:pPr>
            <a:r>
              <a:rPr lang="en-US" sz="1200" dirty="0"/>
              <a:t>LPPS changes the laser light into a white light.</a:t>
            </a:r>
          </a:p>
          <a:p>
            <a:pPr marL="285750" indent="-285750">
              <a:buFontTx/>
              <a:buChar char="-"/>
            </a:pPr>
            <a:r>
              <a:rPr lang="en-US" sz="1200" dirty="0"/>
              <a:t>CLM picks the colors out of the white spectrum.</a:t>
            </a:r>
          </a:p>
          <a:p>
            <a:pPr marL="285750" indent="-285750">
              <a:buFontTx/>
              <a:buChar char="-"/>
            </a:pPr>
            <a:r>
              <a:rPr lang="en-US" sz="1200" dirty="0"/>
              <a:t>Fibers are used to transfer the light safely between units.</a:t>
            </a:r>
          </a:p>
          <a:p>
            <a:pPr marL="285750" indent="-285750">
              <a:buFontTx/>
              <a:buChar char="-"/>
            </a:pPr>
            <a:r>
              <a:rPr lang="en-US" sz="1200" dirty="0"/>
              <a:t>Shutter separates the path of light for Horizontal and Vertical polarization.</a:t>
            </a:r>
          </a:p>
          <a:p>
            <a:pPr marL="0" indent="0">
              <a:buFontTx/>
              <a:buNone/>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4</a:t>
            </a:fld>
            <a:endParaRPr lang="en-US"/>
          </a:p>
        </p:txBody>
      </p:sp>
    </p:spTree>
    <p:extLst>
      <p:ext uri="{BB962C8B-B14F-4D97-AF65-F5344CB8AC3E}">
        <p14:creationId xmlns:p14="http://schemas.microsoft.com/office/powerpoint/2010/main" val="3820200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Supply voltage comes from LPPS.</a:t>
            </a:r>
          </a:p>
          <a:p>
            <a:pPr marL="171450" indent="-171450">
              <a:buFontTx/>
              <a:buChar char="-"/>
            </a:pPr>
            <a:r>
              <a:rPr lang="en-US" dirty="0"/>
              <a:t>Two output voltage connector, each 48V (1200W)</a:t>
            </a:r>
          </a:p>
          <a:p>
            <a:pPr marL="171450" indent="-171450">
              <a:buFontTx/>
              <a:buChar char="-"/>
            </a:pPr>
            <a:endParaRPr lang="en-US" dirty="0"/>
          </a:p>
          <a:p>
            <a:pPr marL="0" indent="0">
              <a:buFontTx/>
              <a:buNone/>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5</a:t>
            </a:fld>
            <a:endParaRPr lang="en-US"/>
          </a:p>
        </p:txBody>
      </p:sp>
    </p:spTree>
    <p:extLst>
      <p:ext uri="{BB962C8B-B14F-4D97-AF65-F5344CB8AC3E}">
        <p14:creationId xmlns:p14="http://schemas.microsoft.com/office/powerpoint/2010/main" val="316697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2xPSU is needed to supply the 2000W energy consumption of LPPS. (One PSU supplies 1200W)</a:t>
            </a:r>
          </a:p>
          <a:p>
            <a:pPr marL="171450" indent="-171450">
              <a:buFontTx/>
              <a:buChar char="-"/>
            </a:pPr>
            <a:r>
              <a:rPr lang="en-US" dirty="0"/>
              <a:t>We have an additional cable for the extra PSU, and also an additional diagnostics cable to have a feedback from the system if there is something wrong with the connections.</a:t>
            </a:r>
          </a:p>
          <a:p>
            <a:pPr marL="171450" indent="-171450">
              <a:buFontTx/>
              <a:buChar char="-"/>
            </a:pPr>
            <a:r>
              <a:rPr lang="en-US" dirty="0"/>
              <a:t>Effect for factory and field: PSUs and the housing of the LPSU should be separated before installation and they should be installed one by one. Because all together they exceed the safety limit for carrying units which is 7.5kg. Total mass is 8.6kg in this case.</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6</a:t>
            </a:fld>
            <a:endParaRPr lang="en-US"/>
          </a:p>
        </p:txBody>
      </p:sp>
    </p:spTree>
    <p:extLst>
      <p:ext uri="{BB962C8B-B14F-4D97-AF65-F5344CB8AC3E}">
        <p14:creationId xmlns:p14="http://schemas.microsoft.com/office/powerpoint/2010/main" val="354196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better performance (accuracy and speed) within the system, we need more light. Thus it was decided to have a better light source so LPPS MK4 is introduced.</a:t>
            </a:r>
          </a:p>
          <a:p>
            <a:pPr marL="171450" indent="-171450">
              <a:buFontTx/>
              <a:buChar char="-"/>
            </a:pPr>
            <a:r>
              <a:rPr lang="en-US" dirty="0"/>
              <a:t>First expectation was that it has more laser with factor of 1,7 w.r.t MK3.</a:t>
            </a:r>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7</a:t>
            </a:fld>
            <a:endParaRPr lang="en-US"/>
          </a:p>
        </p:txBody>
      </p:sp>
    </p:spTree>
    <p:extLst>
      <p:ext uri="{BB962C8B-B14F-4D97-AF65-F5344CB8AC3E}">
        <p14:creationId xmlns:p14="http://schemas.microsoft.com/office/powerpoint/2010/main" val="361493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I will start explaining how an LPPS operates, what it does and what the outcome is. BUT…</a:t>
            </a:r>
          </a:p>
          <a:p>
            <a:pPr marL="171450" indent="-171450">
              <a:buFontTx/>
              <a:buChar char="-"/>
            </a:pPr>
            <a:r>
              <a:rPr lang="en-US" dirty="0"/>
              <a:t>Before jumping into the working principle a little bit of reminder for definition of laser and white light.</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8</a:t>
            </a:fld>
            <a:endParaRPr lang="en-US"/>
          </a:p>
        </p:txBody>
      </p:sp>
    </p:spTree>
    <p:extLst>
      <p:ext uri="{BB962C8B-B14F-4D97-AF65-F5344CB8AC3E}">
        <p14:creationId xmlns:p14="http://schemas.microsoft.com/office/powerpoint/2010/main" val="128200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Laser Creation</a:t>
            </a:r>
          </a:p>
          <a:p>
            <a:pPr marL="171450" indent="-171450">
              <a:buFontTx/>
              <a:buChar char="-"/>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fld id="{76975FB5-9214-4EFA-B591-A6F1A7368D3F}" type="slidenum">
              <a:rPr lang="en-US" smtClean="0"/>
              <a:pPr/>
              <a:t>9</a:t>
            </a:fld>
            <a:endParaRPr lang="en-US"/>
          </a:p>
        </p:txBody>
      </p:sp>
    </p:spTree>
    <p:extLst>
      <p:ext uri="{BB962C8B-B14F-4D97-AF65-F5344CB8AC3E}">
        <p14:creationId xmlns:p14="http://schemas.microsoft.com/office/powerpoint/2010/main" val="356188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SML Text slide">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8251200" y="774000"/>
            <a:ext cx="752400" cy="90000"/>
          </a:xfrm>
          <a:prstGeom prst="rect">
            <a:avLst/>
          </a:prstGeom>
        </p:spPr>
        <p:txBody>
          <a:bodyPr/>
          <a:lstStyle/>
          <a:p>
            <a:r>
              <a:rPr lang="en-US" noProof="0"/>
              <a:t>&lt;Date&gt;</a:t>
            </a:r>
          </a:p>
        </p:txBody>
      </p:sp>
      <p:sp>
        <p:nvSpPr>
          <p:cNvPr id="4" name="Tijdelijke aanduiding voor dianummer 3"/>
          <p:cNvSpPr>
            <a:spLocks noGrp="1"/>
          </p:cNvSpPr>
          <p:nvPr>
            <p:ph type="sldNum" sz="quarter" idx="11"/>
          </p:nvPr>
        </p:nvSpPr>
        <p:spPr>
          <a:xfrm>
            <a:off x="8251200" y="644400"/>
            <a:ext cx="752400" cy="90000"/>
          </a:xfrm>
          <a:prstGeom prst="rect">
            <a:avLst/>
          </a:prstGeom>
        </p:spPr>
        <p:txBody>
          <a:bodyPr/>
          <a:lstStyle/>
          <a:p>
            <a:r>
              <a:rPr lang="en-US" noProof="0"/>
              <a:t>Slide </a:t>
            </a:r>
            <a:fld id="{1D9B13CD-33A0-446D-8703-F89F9F109F54}" type="slidenum">
              <a:rPr lang="en-US" noProof="0" smtClean="0"/>
              <a:pPr/>
              <a:t>‹#›</a:t>
            </a:fld>
            <a:endParaRPr lang="en-US" noProof="0"/>
          </a:p>
        </p:txBody>
      </p:sp>
      <p:sp>
        <p:nvSpPr>
          <p:cNvPr id="6"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ext Placeholder 6"/>
          <p:cNvSpPr>
            <a:spLocks noGrp="1"/>
          </p:cNvSpPr>
          <p:nvPr>
            <p:ph type="body" sz="quarter" idx="13" hasCustomPrompt="1"/>
          </p:nvPr>
        </p:nvSpPr>
        <p:spPr>
          <a:xfrm>
            <a:off x="457200" y="864000"/>
            <a:ext cx="7610400" cy="3960000"/>
          </a:xfrm>
          <a:prstGeom prst="rect">
            <a:avLst/>
          </a:prstGeom>
        </p:spPr>
        <p:txBody>
          <a:bodyPr wrap="square" lIns="0" tIns="0" rIns="0" bIns="0">
            <a:normAutofit/>
          </a:bodyPr>
          <a:lstStyle>
            <a:lvl1pPr marL="0" indent="0">
              <a:spcBef>
                <a:spcPts val="0"/>
              </a:spcBef>
              <a:spcAft>
                <a:spcPts val="600"/>
              </a:spcAft>
              <a:buNone/>
              <a:defRPr sz="1800">
                <a:solidFill>
                  <a:schemeClr val="tx2"/>
                </a:solidFill>
              </a:defRPr>
            </a:lvl1pPr>
            <a:lvl2pPr marL="403225" indent="-173038">
              <a:spcBef>
                <a:spcPts val="0"/>
              </a:spcBef>
              <a:spcAft>
                <a:spcPts val="600"/>
              </a:spcAft>
              <a:buFont typeface="Arial" pitchFamily="34" charset="0"/>
              <a:buChar char="•"/>
              <a:tabLst/>
              <a:defRPr sz="1600">
                <a:solidFill>
                  <a:schemeClr val="tx2"/>
                </a:solidFill>
              </a:defRPr>
            </a:lvl2pPr>
            <a:lvl3pPr marL="741363" indent="-173038">
              <a:spcBef>
                <a:spcPts val="0"/>
              </a:spcBef>
              <a:spcAft>
                <a:spcPts val="600"/>
              </a:spcAft>
              <a:defRPr sz="1400">
                <a:solidFill>
                  <a:schemeClr val="tx2"/>
                </a:solidFill>
              </a:defRPr>
            </a:lvl3pPr>
            <a:lvl4pPr marL="990600" indent="-180975">
              <a:buFont typeface="Arial" pitchFamily="34" charset="0"/>
              <a:buChar char="•"/>
              <a:defRPr sz="1200">
                <a:solidFill>
                  <a:schemeClr val="tx2"/>
                </a:solidFill>
              </a:defRPr>
            </a:lvl4pPr>
            <a:lvl5pPr marL="1162050" indent="-171450">
              <a:buFont typeface="Arial" pitchFamily="34" charset="0"/>
              <a:buChar char="•"/>
              <a:defRPr sz="1000">
                <a:solidFill>
                  <a:schemeClr val="tx2"/>
                </a:solidFill>
              </a:defRPr>
            </a:lvl5pPr>
            <a:lvl6pPr marL="1257300" indent="-95250">
              <a:buFont typeface="Arial" pitchFamily="34" charset="0"/>
              <a:buChar char="•"/>
              <a:defRPr sz="800">
                <a:solidFill>
                  <a:schemeClr val="tx2"/>
                </a:solidFill>
              </a:defRPr>
            </a:lvl6pPr>
            <a:lvl7pPr marL="1343025" indent="-85725">
              <a:buFont typeface="Arial" pitchFamily="34" charset="0"/>
              <a:buChar char="•"/>
              <a:defRPr sz="600">
                <a:solidFill>
                  <a:schemeClr val="tx2"/>
                </a:solidFill>
              </a:defRPr>
            </a:lvl7pPr>
            <a:lvl8pPr marL="1438275" indent="-95250">
              <a:buFont typeface="Arial" pitchFamily="34" charset="0"/>
              <a:buChar char="•"/>
              <a:defRPr sz="400">
                <a:solidFill>
                  <a:schemeClr val="tx2"/>
                </a:solidFill>
              </a:defRPr>
            </a:lvl8pPr>
            <a:lvl9pPr marL="1524000" indent="-85725">
              <a:buFont typeface="Arial" pitchFamily="34" charset="0"/>
              <a:buChar char="•"/>
              <a:defRPr sz="400" baseline="0">
                <a:solidFill>
                  <a:schemeClr val="tx2"/>
                </a:solidFill>
              </a:defRPr>
            </a:lvl9pPr>
          </a:lstStyle>
          <a:p>
            <a:pPr lvl="0"/>
            <a:r>
              <a:rPr lang="en-US" noProof="0"/>
              <a:t>Text, Arial 18pt middle blue</a:t>
            </a:r>
          </a:p>
          <a:p>
            <a:pPr lvl="1"/>
            <a:r>
              <a:rPr lang="en-US" noProof="0"/>
              <a:t>Second level, 16pt middle blue</a:t>
            </a:r>
          </a:p>
          <a:p>
            <a:pPr lvl="2"/>
            <a:r>
              <a:rPr lang="en-US" noProof="0"/>
              <a:t>Third level, 14pt middle blue</a:t>
            </a:r>
          </a:p>
          <a:p>
            <a:pPr lvl="3"/>
            <a:r>
              <a:rPr lang="en-US" noProof="0"/>
              <a:t>Level 4</a:t>
            </a:r>
          </a:p>
          <a:p>
            <a:pPr lvl="4"/>
            <a:r>
              <a:rPr lang="en-US" noProof="0"/>
              <a:t>Level 5</a:t>
            </a:r>
          </a:p>
          <a:p>
            <a:pPr lvl="5"/>
            <a:r>
              <a:rPr lang="en-US" noProof="0"/>
              <a:t>Level 6</a:t>
            </a:r>
          </a:p>
          <a:p>
            <a:pPr lvl="6"/>
            <a:r>
              <a:rPr lang="en-US" noProof="0"/>
              <a:t>Level 7	</a:t>
            </a:r>
          </a:p>
          <a:p>
            <a:pPr lvl="7"/>
            <a:r>
              <a:rPr lang="en-US" noProof="0"/>
              <a:t>Level 8</a:t>
            </a:r>
          </a:p>
          <a:p>
            <a:pPr lvl="8"/>
            <a:r>
              <a:rPr lang="en-US" noProof="0"/>
              <a:t>Level 9</a:t>
            </a:r>
          </a:p>
        </p:txBody>
      </p:sp>
      <p:sp>
        <p:nvSpPr>
          <p:cNvPr id="8"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371392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a:t>Agenda</a:t>
            </a:r>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a:t>&lt;Date&gt;</a:t>
            </a:r>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spTree>
    <p:extLst>
      <p:ext uri="{BB962C8B-B14F-4D97-AF65-F5344CB8AC3E}">
        <p14:creationId xmlns:p14="http://schemas.microsoft.com/office/powerpoint/2010/main" val="351081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SML Figure slide">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457200" y="864000"/>
            <a:ext cx="7610400" cy="3960000"/>
          </a:xfrm>
          <a:prstGeom prst="rect">
            <a:avLst/>
          </a:prstGeom>
          <a:effectLst>
            <a:reflection blurRad="6350" stA="52000" endA="300" endPos="35000" dir="5400000" sy="-100000" algn="bl" rotWithShape="0"/>
          </a:effectLst>
        </p:spPr>
        <p:txBody>
          <a:bodyPr/>
          <a:lstStyle>
            <a:lvl1pPr marL="0" indent="0">
              <a:buNone/>
              <a:defRPr sz="800">
                <a:solidFill>
                  <a:schemeClr val="bg1"/>
                </a:solidFill>
              </a:defRPr>
            </a:lvl1pPr>
          </a:lstStyle>
          <a:p>
            <a:pPr lvl="0"/>
            <a:r>
              <a:rPr lang="en-US" noProof="0"/>
              <a:t>Edit Master text styles</a:t>
            </a:r>
          </a:p>
        </p:txBody>
      </p:sp>
      <p:sp>
        <p:nvSpPr>
          <p:cNvPr id="19"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20"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250528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ML Picture background slide">
    <p:spTree>
      <p:nvGrpSpPr>
        <p:cNvPr id="1" name=""/>
        <p:cNvGrpSpPr/>
        <p:nvPr/>
      </p:nvGrpSpPr>
      <p:grpSpPr>
        <a:xfrm>
          <a:off x="0" y="0"/>
          <a:ext cx="0" cy="0"/>
          <a:chOff x="0" y="0"/>
          <a:chExt cx="0" cy="0"/>
        </a:xfrm>
      </p:grpSpPr>
      <p:sp>
        <p:nvSpPr>
          <p:cNvPr id="13" name="Picture Placeholder 13"/>
          <p:cNvSpPr>
            <a:spLocks noGrp="1"/>
          </p:cNvSpPr>
          <p:nvPr>
            <p:ph type="pic" sz="quarter" idx="10"/>
          </p:nvPr>
        </p:nvSpPr>
        <p:spPr>
          <a:xfrm>
            <a:off x="367646" y="1"/>
            <a:ext cx="7788802" cy="5148072"/>
          </a:xfrm>
          <a:prstGeom prst="rect">
            <a:avLst/>
          </a:prstGeom>
          <a:noFill/>
          <a:effectLst/>
        </p:spPr>
        <p:txBody>
          <a:bodyPr wrap="none" lIns="0" tIns="0" rIns="0" bIns="0" anchor="ctr" anchorCtr="0"/>
          <a:lstStyle>
            <a:lvl1pPr marL="0" indent="0" algn="ctr">
              <a:buNone/>
              <a:defRPr sz="800">
                <a:solidFill>
                  <a:schemeClr val="bg1"/>
                </a:solidFill>
              </a:defRPr>
            </a:lvl1pPr>
          </a:lstStyle>
          <a:p>
            <a:r>
              <a:rPr lang="en-US" noProof="0"/>
              <a:t>Click icon to add picture</a:t>
            </a:r>
          </a:p>
        </p:txBody>
      </p:sp>
      <p:sp>
        <p:nvSpPr>
          <p:cNvPr id="16"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defRPr>
            </a:lvl1pPr>
          </a:lstStyle>
          <a:p>
            <a:r>
              <a:rPr lang="en-US" noProof="0"/>
              <a:t>&lt;Date&gt;</a:t>
            </a:r>
          </a:p>
        </p:txBody>
      </p:sp>
      <p:sp>
        <p:nvSpPr>
          <p:cNvPr id="18"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defRPr>
            </a:lvl1pPr>
          </a:lstStyle>
          <a:p>
            <a:r>
              <a:rPr lang="en-US" noProof="0"/>
              <a:t>Slide </a:t>
            </a:r>
            <a:fld id="{1D9B13CD-33A0-446D-8703-F89F9F109F54}" type="slidenum">
              <a:rPr lang="en-US" noProof="0" smtClean="0"/>
              <a:pPr/>
              <a:t>‹#›</a:t>
            </a:fld>
            <a:endParaRPr lang="en-US" noProof="0"/>
          </a:p>
        </p:txBody>
      </p:sp>
      <p:sp>
        <p:nvSpPr>
          <p:cNvPr id="22" name="Title 5"/>
          <p:cNvSpPr>
            <a:spLocks noGrp="1"/>
          </p:cNvSpPr>
          <p:nvPr>
            <p:ph type="title" hasCustomPrompt="1"/>
          </p:nvPr>
        </p:nvSpPr>
        <p:spPr>
          <a:xfrm>
            <a:off x="457200" y="108000"/>
            <a:ext cx="7610400" cy="331200"/>
          </a:xfrm>
          <a:prstGeom prst="rect">
            <a:avLst/>
          </a:prstGeom>
        </p:spPr>
        <p:txBody>
          <a:bodyPr lIns="0" tIns="0" rIns="0" bIns="0"/>
          <a:lstStyle>
            <a:lvl1pPr algn="l">
              <a:defRPr sz="2400" baseline="0">
                <a:solidFill>
                  <a:schemeClr val="tx1"/>
                </a:solidFill>
              </a:defRPr>
            </a:lvl1pPr>
          </a:lstStyle>
          <a:p>
            <a:r>
              <a:rPr lang="en-US" noProof="0"/>
              <a:t>Text title, Arial 24pt dark blue</a:t>
            </a:r>
          </a:p>
        </p:txBody>
      </p:sp>
      <p:sp>
        <p:nvSpPr>
          <p:cNvPr id="7" name="Tijdelijke aanduiding voor tekst 7"/>
          <p:cNvSpPr>
            <a:spLocks noGrp="1"/>
          </p:cNvSpPr>
          <p:nvPr>
            <p:ph type="body" sz="quarter" idx="14" hasCustomPrompt="1"/>
          </p:nvPr>
        </p:nvSpPr>
        <p:spPr>
          <a:xfrm>
            <a:off x="457200" y="486001"/>
            <a:ext cx="7610400" cy="378000"/>
          </a:xfrm>
          <a:prstGeom prst="rect">
            <a:avLst/>
          </a:prstGeom>
        </p:spPr>
        <p:txBody>
          <a:bodyPr lIns="0" tIns="0" rIns="0" bIns="0"/>
          <a:lstStyle>
            <a:lvl1pPr marL="0" indent="0">
              <a:buNone/>
              <a:defRPr sz="1800" baseline="0"/>
            </a:lvl1pPr>
          </a:lstStyle>
          <a:p>
            <a:pPr lvl="0"/>
            <a:r>
              <a:rPr lang="nl-NL"/>
              <a:t>Sub </a:t>
            </a:r>
            <a:r>
              <a:rPr lang="nl-NL" err="1"/>
              <a:t>title</a:t>
            </a:r>
            <a:r>
              <a:rPr lang="nl-NL"/>
              <a:t>, </a:t>
            </a:r>
            <a:r>
              <a:rPr lang="nl-NL" err="1"/>
              <a:t>Arial</a:t>
            </a:r>
            <a:r>
              <a:rPr lang="nl-NL"/>
              <a:t> 18pt </a:t>
            </a:r>
            <a:r>
              <a:rPr lang="nl-NL" err="1"/>
              <a:t>dark</a:t>
            </a:r>
            <a:r>
              <a:rPr lang="nl-NL"/>
              <a:t> blue</a:t>
            </a:r>
          </a:p>
        </p:txBody>
      </p:sp>
    </p:spTree>
    <p:extLst>
      <p:ext uri="{BB962C8B-B14F-4D97-AF65-F5344CB8AC3E}">
        <p14:creationId xmlns:p14="http://schemas.microsoft.com/office/powerpoint/2010/main" val="6757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SML Cover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4"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2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6" name="Tijdelijke aanduiding voor tekst 14"/>
          <p:cNvSpPr>
            <a:spLocks noGrp="1"/>
          </p:cNvSpPr>
          <p:nvPr>
            <p:ph type="body" sz="quarter" idx="14"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Tree>
    <p:extLst>
      <p:ext uri="{BB962C8B-B14F-4D97-AF65-F5344CB8AC3E}">
        <p14:creationId xmlns:p14="http://schemas.microsoft.com/office/powerpoint/2010/main" val="339047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ML Cover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13"/>
          <p:cNvSpPr>
            <a:spLocks noGrp="1"/>
          </p:cNvSpPr>
          <p:nvPr>
            <p:ph type="pic" sz="quarter" idx="13"/>
          </p:nvPr>
        </p:nvSpPr>
        <p:spPr>
          <a:xfrm>
            <a:off x="0" y="0"/>
            <a:ext cx="6705600" cy="5143500"/>
          </a:xfrm>
          <a:prstGeom prst="rect">
            <a:avLst/>
          </a:prstGeom>
        </p:spPr>
        <p:txBody>
          <a:bodyPr anchor="ctr" anchorCtr="0"/>
          <a:lstStyle>
            <a:lvl1pPr marL="0" indent="0" algn="ctr">
              <a:buNone/>
              <a:defRPr sz="800" baseline="0">
                <a:solidFill>
                  <a:schemeClr val="bg1"/>
                </a:solidFill>
              </a:defRPr>
            </a:lvl1pPr>
          </a:lstStyle>
          <a:p>
            <a:r>
              <a:rPr lang="en-US" noProof="0"/>
              <a:t>Click icon to add picture</a:t>
            </a:r>
          </a:p>
        </p:txBody>
      </p:sp>
      <p:sp>
        <p:nvSpPr>
          <p:cNvPr id="12" name="Text Placeholder 7"/>
          <p:cNvSpPr>
            <a:spLocks noGrp="1"/>
          </p:cNvSpPr>
          <p:nvPr>
            <p:ph type="body" sz="quarter" idx="10" hasCustomPrompt="1"/>
          </p:nvPr>
        </p:nvSpPr>
        <p:spPr>
          <a:xfrm>
            <a:off x="486000" y="3456000"/>
            <a:ext cx="7920000" cy="381600"/>
          </a:xfrm>
          <a:prstGeom prst="rect">
            <a:avLst/>
          </a:prstGeom>
        </p:spPr>
        <p:txBody>
          <a:bodyPr lIns="0" tIns="0" rIns="0" bIns="0" anchor="b" anchorCtr="0"/>
          <a:lstStyle>
            <a:lvl1pPr marL="0" indent="0" algn="r">
              <a:lnSpc>
                <a:spcPts val="1500"/>
              </a:lnSpc>
              <a:spcBef>
                <a:spcPts val="0"/>
              </a:spcBef>
              <a:buNone/>
              <a:defRPr sz="1300" baseline="0">
                <a:solidFill>
                  <a:schemeClr val="tx1"/>
                </a:solidFill>
              </a:defRPr>
            </a:lvl1pPr>
            <a:lvl2pPr marL="457200" indent="0">
              <a:buNone/>
              <a:defRPr/>
            </a:lvl2pPr>
          </a:lstStyle>
          <a:p>
            <a:pPr lvl="0"/>
            <a:r>
              <a:rPr lang="en-US" noProof="0"/>
              <a:t>Name of the presenter</a:t>
            </a:r>
          </a:p>
        </p:txBody>
      </p:sp>
      <p:sp>
        <p:nvSpPr>
          <p:cNvPr id="13" name="Text Placeholder 9"/>
          <p:cNvSpPr>
            <a:spLocks noGrp="1"/>
          </p:cNvSpPr>
          <p:nvPr>
            <p:ph type="body" sz="quarter" idx="11" hasCustomPrompt="1"/>
          </p:nvPr>
        </p:nvSpPr>
        <p:spPr>
          <a:xfrm>
            <a:off x="486000" y="4410000"/>
            <a:ext cx="7920000" cy="140400"/>
          </a:xfrm>
          <a:prstGeom prst="rect">
            <a:avLst/>
          </a:prstGeom>
        </p:spPr>
        <p:txBody>
          <a:bodyPr lIns="0" tIns="0" rIns="0" bIns="0"/>
          <a:lstStyle>
            <a:lvl1pPr marL="0" indent="0" algn="r">
              <a:lnSpc>
                <a:spcPts val="1100"/>
              </a:lnSpc>
              <a:spcBef>
                <a:spcPts val="0"/>
              </a:spcBef>
              <a:buNone/>
              <a:defRPr sz="900">
                <a:solidFill>
                  <a:schemeClr val="tx2"/>
                </a:solidFill>
              </a:defRPr>
            </a:lvl1pPr>
          </a:lstStyle>
          <a:p>
            <a:pPr lvl="0"/>
            <a:r>
              <a:rPr lang="en-US" noProof="0"/>
              <a:t>&lt;Date&gt;  |  &lt;Place&gt;</a:t>
            </a:r>
          </a:p>
        </p:txBody>
      </p:sp>
      <p:sp>
        <p:nvSpPr>
          <p:cNvPr id="15" name="Text Placeholder 11"/>
          <p:cNvSpPr>
            <a:spLocks noGrp="1"/>
          </p:cNvSpPr>
          <p:nvPr>
            <p:ph type="body" sz="quarter" idx="12" hasCustomPrompt="1"/>
          </p:nvPr>
        </p:nvSpPr>
        <p:spPr>
          <a:xfrm>
            <a:off x="486000" y="2840447"/>
            <a:ext cx="7920000" cy="615553"/>
          </a:xfrm>
          <a:prstGeom prst="rect">
            <a:avLst/>
          </a:prstGeom>
        </p:spPr>
        <p:txBody>
          <a:bodyPr wrap="square" lIns="0" tIns="0" rIns="0" bIns="0" anchor="b" anchorCtr="0">
            <a:spAutoFit/>
          </a:bodyPr>
          <a:lstStyle>
            <a:lvl1pPr marL="0" indent="0" algn="r">
              <a:lnSpc>
                <a:spcPts val="2400"/>
              </a:lnSpc>
              <a:spcBef>
                <a:spcPts val="0"/>
              </a:spcBef>
              <a:buNone/>
              <a:defRPr sz="2200">
                <a:solidFill>
                  <a:schemeClr val="tx1"/>
                </a:solidFill>
              </a:defRPr>
            </a:lvl1pPr>
          </a:lstStyle>
          <a:p>
            <a:pPr lvl="0"/>
            <a:r>
              <a:rPr lang="en-US" noProof="0"/>
              <a:t>Fill in your title here: </a:t>
            </a:r>
            <a:br>
              <a:rPr lang="en-US" noProof="0"/>
            </a:br>
            <a:r>
              <a:rPr lang="en-US" noProof="0"/>
              <a:t>This template is for presentation purposes only </a:t>
            </a:r>
          </a:p>
        </p:txBody>
      </p:sp>
      <p:sp>
        <p:nvSpPr>
          <p:cNvPr id="17" name="Tijdelijke aanduiding voor tekst 14"/>
          <p:cNvSpPr>
            <a:spLocks noGrp="1"/>
          </p:cNvSpPr>
          <p:nvPr>
            <p:ph type="body" sz="quarter" idx="15" hasCustomPrompt="1"/>
          </p:nvPr>
        </p:nvSpPr>
        <p:spPr>
          <a:xfrm>
            <a:off x="478857" y="3918473"/>
            <a:ext cx="7920000" cy="330200"/>
          </a:xfrm>
          <a:prstGeom prst="rect">
            <a:avLst/>
          </a:prstGeom>
        </p:spPr>
        <p:txBody>
          <a:bodyPr lIns="0" tIns="0" rIns="0" bIns="0">
            <a:noAutofit/>
          </a:bodyPr>
          <a:lstStyle>
            <a:lvl1pPr marL="0" indent="0" algn="r">
              <a:lnSpc>
                <a:spcPts val="1100"/>
              </a:lnSpc>
              <a:spcBef>
                <a:spcPts val="0"/>
              </a:spcBef>
              <a:spcAft>
                <a:spcPts val="0"/>
              </a:spcAft>
              <a:buNone/>
              <a:defRPr sz="900" b="0" spc="0" baseline="0">
                <a:solidFill>
                  <a:schemeClr val="tx2"/>
                </a:solidFill>
              </a:defRPr>
            </a:lvl1pPr>
          </a:lstStyle>
          <a:p>
            <a:pPr lvl="0"/>
            <a:r>
              <a:rPr lang="en-US" noProof="0"/>
              <a:t>&lt;Function&gt;</a:t>
            </a:r>
          </a:p>
        </p:txBody>
      </p:sp>
      <p:sp>
        <p:nvSpPr>
          <p:cNvPr id="18" name="Freeform 27"/>
          <p:cNvSpPr/>
          <p:nvPr userDrawn="1"/>
        </p:nvSpPr>
        <p:spPr>
          <a:xfrm>
            <a:off x="6834277" y="1361500"/>
            <a:ext cx="417231" cy="446740"/>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9" name="Freeform 28"/>
          <p:cNvSpPr/>
          <p:nvPr userDrawn="1"/>
        </p:nvSpPr>
        <p:spPr>
          <a:xfrm>
            <a:off x="7648693" y="1361015"/>
            <a:ext cx="508209" cy="446742"/>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0" name="Freeform 29"/>
          <p:cNvSpPr/>
          <p:nvPr userDrawn="1"/>
        </p:nvSpPr>
        <p:spPr>
          <a:xfrm>
            <a:off x="8218855" y="1361983"/>
            <a:ext cx="285565" cy="445289"/>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1" name="Freeform 30"/>
          <p:cNvSpPr/>
          <p:nvPr userDrawn="1"/>
        </p:nvSpPr>
        <p:spPr>
          <a:xfrm>
            <a:off x="7278612" y="1451041"/>
            <a:ext cx="330600" cy="365922"/>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2" name="Freeform 31"/>
          <p:cNvSpPr/>
          <p:nvPr userDrawn="1"/>
        </p:nvSpPr>
        <p:spPr>
          <a:xfrm>
            <a:off x="7284854" y="1348704"/>
            <a:ext cx="290370" cy="16816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270290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ML Chapt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097280" y="2011680"/>
            <a:ext cx="4572000" cy="430887"/>
          </a:xfrm>
          <a:prstGeom prst="rect">
            <a:avLst/>
          </a:prstGeom>
        </p:spPr>
        <p:txBody>
          <a:bodyPr lIns="0" tIns="0" rIns="0" bIns="0">
            <a:spAutoFit/>
          </a:bodyPr>
          <a:lstStyle>
            <a:lvl1pPr marL="0" indent="0">
              <a:buFontTx/>
              <a:buNone/>
              <a:defRPr sz="280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Chapter item</a:t>
            </a:r>
          </a:p>
        </p:txBody>
      </p:sp>
      <p:sp>
        <p:nvSpPr>
          <p:cNvPr id="25"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a:t>&lt;Date&gt;</a:t>
            </a:r>
          </a:p>
        </p:txBody>
      </p:sp>
      <p:sp>
        <p:nvSpPr>
          <p:cNvPr id="26"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a:t>Slide </a:t>
            </a:r>
            <a:fld id="{1D9B13CD-33A0-446D-8703-F89F9F109F54}" type="slidenum">
              <a:rPr lang="en-US" smtClean="0"/>
              <a:pPr/>
              <a:t>‹#›</a:t>
            </a:fld>
            <a:endParaRPr lang="en-US"/>
          </a:p>
        </p:txBody>
      </p:sp>
      <p:pic>
        <p:nvPicPr>
          <p:cNvPr id="6" name="Picture 17">
            <a:extLst>
              <a:ext uri="{FF2B5EF4-FFF2-40B4-BE49-F238E27FC236}">
                <a16:creationId xmlns:a16="http://schemas.microsoft.com/office/drawing/2014/main" id="{E03B2A18-5CB7-4DD0-ACD9-26D753FC0D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7" name="Groep 24">
            <a:extLst>
              <a:ext uri="{FF2B5EF4-FFF2-40B4-BE49-F238E27FC236}">
                <a16:creationId xmlns:a16="http://schemas.microsoft.com/office/drawing/2014/main" id="{0FB52295-9CDE-45FC-BAE9-D4C8A7675EBD}"/>
              </a:ext>
            </a:extLst>
          </p:cNvPr>
          <p:cNvGrpSpPr/>
          <p:nvPr userDrawn="1"/>
        </p:nvGrpSpPr>
        <p:grpSpPr>
          <a:xfrm>
            <a:off x="8320087" y="214534"/>
            <a:ext cx="684118" cy="191810"/>
            <a:chOff x="8320087" y="159540"/>
            <a:chExt cx="684118" cy="191810"/>
          </a:xfrm>
        </p:grpSpPr>
        <p:sp>
          <p:nvSpPr>
            <p:cNvPr id="8" name="Freeform 30">
              <a:extLst>
                <a:ext uri="{FF2B5EF4-FFF2-40B4-BE49-F238E27FC236}">
                  <a16:creationId xmlns:a16="http://schemas.microsoft.com/office/drawing/2014/main" id="{18CA52CE-11C0-4E22-8AEC-C536A8DC8AA6}"/>
                </a:ext>
              </a:extLst>
            </p:cNvPr>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9" name="Freeform 31">
              <a:extLst>
                <a:ext uri="{FF2B5EF4-FFF2-40B4-BE49-F238E27FC236}">
                  <a16:creationId xmlns:a16="http://schemas.microsoft.com/office/drawing/2014/main" id="{95EE17D5-EAF7-41A8-8EC1-164716317CE9}"/>
                </a:ext>
              </a:extLst>
            </p:cNvPr>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0" name="Freeform 32">
              <a:extLst>
                <a:ext uri="{FF2B5EF4-FFF2-40B4-BE49-F238E27FC236}">
                  <a16:creationId xmlns:a16="http://schemas.microsoft.com/office/drawing/2014/main" id="{E96DE0FD-1AE2-41DE-A968-F7E5BC8CBE85}"/>
                </a:ext>
              </a:extLst>
            </p:cNvPr>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1" name="Freeform 33">
              <a:extLst>
                <a:ext uri="{FF2B5EF4-FFF2-40B4-BE49-F238E27FC236}">
                  <a16:creationId xmlns:a16="http://schemas.microsoft.com/office/drawing/2014/main" id="{C6767A79-DBDA-4A54-AFA4-E2487714FC85}"/>
                </a:ext>
              </a:extLst>
            </p:cNvPr>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12" name="Freeform 34">
              <a:extLst>
                <a:ext uri="{FF2B5EF4-FFF2-40B4-BE49-F238E27FC236}">
                  <a16:creationId xmlns:a16="http://schemas.microsoft.com/office/drawing/2014/main" id="{EC753991-9172-4C15-B839-FF950A24039B}"/>
                </a:ext>
              </a:extLst>
            </p:cNvPr>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spTree>
    <p:extLst>
      <p:ext uri="{BB962C8B-B14F-4D97-AF65-F5344CB8AC3E}">
        <p14:creationId xmlns:p14="http://schemas.microsoft.com/office/powerpoint/2010/main" val="419006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SML 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Freeform 26"/>
          <p:cNvSpPr/>
          <p:nvPr userDrawn="1"/>
        </p:nvSpPr>
        <p:spPr>
          <a:xfrm>
            <a:off x="504443" y="2938356"/>
            <a:ext cx="542378" cy="580739"/>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27"/>
          <p:cNvSpPr/>
          <p:nvPr userDrawn="1"/>
        </p:nvSpPr>
        <p:spPr>
          <a:xfrm>
            <a:off x="1563140" y="2937726"/>
            <a:ext cx="660645" cy="580741"/>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28"/>
          <p:cNvSpPr/>
          <p:nvPr userDrawn="1"/>
        </p:nvSpPr>
        <p:spPr>
          <a:xfrm>
            <a:off x="2304321" y="2938984"/>
            <a:ext cx="371220" cy="578852"/>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C"/>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29"/>
          <p:cNvSpPr/>
          <p:nvPr userDrawn="1"/>
        </p:nvSpPr>
        <p:spPr>
          <a:xfrm>
            <a:off x="1082055" y="3054754"/>
            <a:ext cx="429762" cy="475680"/>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1" name="Freeform 30"/>
          <p:cNvSpPr/>
          <p:nvPr userDrawn="1"/>
        </p:nvSpPr>
        <p:spPr>
          <a:xfrm>
            <a:off x="1090169" y="2921722"/>
            <a:ext cx="377466" cy="218603"/>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C"/>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Tree>
    <p:extLst>
      <p:ext uri="{BB962C8B-B14F-4D97-AF65-F5344CB8AC3E}">
        <p14:creationId xmlns:p14="http://schemas.microsoft.com/office/powerpoint/2010/main" val="9033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ML Agenda slide">
    <p:spTree>
      <p:nvGrpSpPr>
        <p:cNvPr id="1" name=""/>
        <p:cNvGrpSpPr/>
        <p:nvPr/>
      </p:nvGrpSpPr>
      <p:grpSpPr>
        <a:xfrm>
          <a:off x="0" y="0"/>
          <a:ext cx="0" cy="0"/>
          <a:chOff x="0" y="0"/>
          <a:chExt cx="0" cy="0"/>
        </a:xfrm>
      </p:grpSpPr>
      <p:sp>
        <p:nvSpPr>
          <p:cNvPr id="6" name="Text Placeholder 6"/>
          <p:cNvSpPr>
            <a:spLocks noGrp="1"/>
          </p:cNvSpPr>
          <p:nvPr>
            <p:ph type="body" sz="quarter" idx="13" hasCustomPrompt="1"/>
          </p:nvPr>
        </p:nvSpPr>
        <p:spPr>
          <a:xfrm>
            <a:off x="1463040" y="1463040"/>
            <a:ext cx="6634068" cy="3166110"/>
          </a:xfrm>
          <a:prstGeom prst="rect">
            <a:avLst/>
          </a:prstGeom>
        </p:spPr>
        <p:txBody>
          <a:bodyPr wrap="square" lIns="0" tIns="0" rIns="0" bIns="0"/>
          <a:lstStyle>
            <a:lvl1pPr marL="0" indent="0">
              <a:spcBef>
                <a:spcPts val="0"/>
              </a:spcBef>
              <a:spcAft>
                <a:spcPts val="600"/>
              </a:spcAft>
              <a:buNone/>
              <a:defRPr sz="2800">
                <a:solidFill>
                  <a:schemeClr val="tx2"/>
                </a:solidFill>
              </a:defRPr>
            </a:lvl1pPr>
            <a:lvl2pPr marL="230188" indent="-230188">
              <a:spcBef>
                <a:spcPts val="0"/>
              </a:spcBef>
              <a:spcAft>
                <a:spcPts val="600"/>
              </a:spcAft>
              <a:buFont typeface="Arial" pitchFamily="34" charset="0"/>
              <a:buChar char="•"/>
              <a:tabLst/>
              <a:defRPr sz="2400">
                <a:solidFill>
                  <a:schemeClr val="tx2"/>
                </a:solidFill>
              </a:defRPr>
            </a:lvl2pPr>
            <a:lvl3pPr marL="741363" indent="-173038">
              <a:spcBef>
                <a:spcPts val="0"/>
              </a:spcBef>
              <a:spcAft>
                <a:spcPts val="600"/>
              </a:spcAft>
              <a:defRPr sz="2800">
                <a:solidFill>
                  <a:schemeClr val="tx2"/>
                </a:solidFill>
              </a:defRPr>
            </a:lvl3pPr>
          </a:lstStyle>
          <a:p>
            <a:pPr lvl="1"/>
            <a:r>
              <a:rPr lang="en-US" noProof="0"/>
              <a:t>Agenda items</a:t>
            </a:r>
          </a:p>
        </p:txBody>
      </p:sp>
      <p:sp>
        <p:nvSpPr>
          <p:cNvPr id="7" name="Text Placeholder 8"/>
          <p:cNvSpPr>
            <a:spLocks noGrp="1"/>
          </p:cNvSpPr>
          <p:nvPr>
            <p:ph type="body" sz="quarter" idx="14" hasCustomPrompt="1"/>
          </p:nvPr>
        </p:nvSpPr>
        <p:spPr>
          <a:xfrm>
            <a:off x="1097280" y="1069848"/>
            <a:ext cx="2362200" cy="282702"/>
          </a:xfrm>
          <a:prstGeom prst="rect">
            <a:avLst/>
          </a:prstGeom>
        </p:spPr>
        <p:txBody>
          <a:bodyPr lIns="0" tIns="0" rIns="0" bIns="0"/>
          <a:lstStyle>
            <a:lvl1pPr marL="0" indent="0">
              <a:buFontTx/>
              <a:buNone/>
              <a:defRPr sz="1400"/>
            </a:lvl1pPr>
          </a:lstStyle>
          <a:p>
            <a:pPr lvl="0"/>
            <a:r>
              <a:rPr lang="en-US" noProof="0"/>
              <a:t>Agenda</a:t>
            </a:r>
          </a:p>
        </p:txBody>
      </p:sp>
      <p:sp>
        <p:nvSpPr>
          <p:cNvPr id="11"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en-US" noProof="0"/>
              <a:t>&lt;Date&gt;</a:t>
            </a:r>
          </a:p>
        </p:txBody>
      </p:sp>
      <p:sp>
        <p:nvSpPr>
          <p:cNvPr id="12"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spTree>
    <p:extLst>
      <p:ext uri="{BB962C8B-B14F-4D97-AF65-F5344CB8AC3E}">
        <p14:creationId xmlns:p14="http://schemas.microsoft.com/office/powerpoint/2010/main" val="11042232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Tijdelijke aanduiding voor datum 3"/>
          <p:cNvSpPr>
            <a:spLocks noGrp="1"/>
          </p:cNvSpPr>
          <p:nvPr>
            <p:ph type="dt" sz="half" idx="2"/>
          </p:nvPr>
        </p:nvSpPr>
        <p:spPr>
          <a:xfrm>
            <a:off x="8251200" y="774000"/>
            <a:ext cx="752400" cy="90000"/>
          </a:xfrm>
          <a:prstGeom prst="rect">
            <a:avLst/>
          </a:prstGeom>
        </p:spPr>
        <p:txBody>
          <a:bodyPr vert="horz" lIns="0" tIns="0" rIns="0" bIns="0" rtlCol="0" anchor="ctr"/>
          <a:lstStyle>
            <a:lvl1pPr algn="r">
              <a:lnSpc>
                <a:spcPts val="700"/>
              </a:lnSpc>
              <a:defRPr sz="700">
                <a:solidFill>
                  <a:schemeClr val="tx1"/>
                </a:solidFill>
                <a:latin typeface="+mn-lt"/>
              </a:defRPr>
            </a:lvl1pPr>
          </a:lstStyle>
          <a:p>
            <a:r>
              <a:rPr lang="nl-NL" noProof="0"/>
              <a:t>&lt;Date&gt;</a:t>
            </a:r>
            <a:endParaRPr lang="en-US" noProof="0"/>
          </a:p>
        </p:txBody>
      </p:sp>
      <p:sp>
        <p:nvSpPr>
          <p:cNvPr id="23" name="Tijdelijke aanduiding voor dianummer 5"/>
          <p:cNvSpPr>
            <a:spLocks noGrp="1"/>
          </p:cNvSpPr>
          <p:nvPr>
            <p:ph type="sldNum" sz="quarter" idx="4"/>
          </p:nvPr>
        </p:nvSpPr>
        <p:spPr>
          <a:xfrm>
            <a:off x="8251200" y="644400"/>
            <a:ext cx="752400" cy="90000"/>
          </a:xfrm>
          <a:prstGeom prst="rect">
            <a:avLst/>
          </a:prstGeom>
        </p:spPr>
        <p:txBody>
          <a:bodyPr vert="horz" lIns="0" tIns="0" rIns="0" bIns="0" rtlCol="0" anchor="ctr"/>
          <a:lstStyle>
            <a:lvl1pPr algn="r">
              <a:lnSpc>
                <a:spcPts val="800"/>
              </a:lnSpc>
              <a:defRPr sz="700">
                <a:solidFill>
                  <a:schemeClr val="tx1"/>
                </a:solidFill>
                <a:latin typeface="+mn-lt"/>
              </a:defRPr>
            </a:lvl1pPr>
          </a:lstStyle>
          <a:p>
            <a:r>
              <a:rPr lang="en-US" noProof="0"/>
              <a:t>Slide </a:t>
            </a:r>
            <a:fld id="{1D9B13CD-33A0-446D-8703-F89F9F109F54}" type="slidenum">
              <a:rPr lang="en-US" noProof="0" smtClean="0"/>
              <a:pPr/>
              <a:t>‹#›</a:t>
            </a:fld>
            <a:endParaRPr lang="en-US" noProof="0"/>
          </a:p>
        </p:txBody>
      </p:sp>
      <p:pic>
        <p:nvPicPr>
          <p:cNvPr id="24" name="Picture 17"/>
          <p:cNvPicPr>
            <a:picLocks noChangeAspect="1"/>
          </p:cNvPicPr>
          <p:nvPr/>
        </p:nvPicPr>
        <p:blipFill rotWithShape="1">
          <a:blip r:embed="rId6">
            <a:extLst>
              <a:ext uri="{28A0092B-C50C-407E-A947-70E740481C1C}">
                <a14:useLocalDpi xmlns:a14="http://schemas.microsoft.com/office/drawing/2010/main" val="0"/>
              </a:ext>
            </a:extLst>
          </a:blip>
          <a:srcRect l="89152" r="9151"/>
          <a:stretch/>
        </p:blipFill>
        <p:spPr>
          <a:xfrm>
            <a:off x="8097108" y="0"/>
            <a:ext cx="155122" cy="5143500"/>
          </a:xfrm>
          <a:prstGeom prst="rect">
            <a:avLst/>
          </a:prstGeom>
        </p:spPr>
      </p:pic>
      <p:grpSp>
        <p:nvGrpSpPr>
          <p:cNvPr id="25" name="Groep 24"/>
          <p:cNvGrpSpPr/>
          <p:nvPr/>
        </p:nvGrpSpPr>
        <p:grpSpPr>
          <a:xfrm>
            <a:off x="8320087" y="214534"/>
            <a:ext cx="684118" cy="191810"/>
            <a:chOff x="8320087" y="159540"/>
            <a:chExt cx="684118" cy="191810"/>
          </a:xfrm>
        </p:grpSpPr>
        <p:sp>
          <p:nvSpPr>
            <p:cNvPr id="26" name="Freeform 30"/>
            <p:cNvSpPr/>
            <p:nvPr userDrawn="1"/>
          </p:nvSpPr>
          <p:spPr>
            <a:xfrm>
              <a:off x="8320087" y="164783"/>
              <a:ext cx="170905" cy="182992"/>
            </a:xfrm>
            <a:custGeom>
              <a:avLst/>
              <a:gdLst>
                <a:gd name="connsiteX0" fmla="*/ 0 w 1097756"/>
                <a:gd name="connsiteY0" fmla="*/ 0 h 1181100"/>
                <a:gd name="connsiteX1" fmla="*/ 745331 w 1097756"/>
                <a:gd name="connsiteY1" fmla="*/ 0 h 1181100"/>
                <a:gd name="connsiteX2" fmla="*/ 1097756 w 1097756"/>
                <a:gd name="connsiteY2" fmla="*/ 1178718 h 1181100"/>
                <a:gd name="connsiteX3" fmla="*/ 523875 w 1097756"/>
                <a:gd name="connsiteY3" fmla="*/ 1181100 h 1181100"/>
                <a:gd name="connsiteX4" fmla="*/ 0 w 1097756"/>
                <a:gd name="connsiteY4" fmla="*/ 0 h 1181100"/>
                <a:gd name="connsiteX0" fmla="*/ 0 w 1400175"/>
                <a:gd name="connsiteY0" fmla="*/ 0 h 2197893"/>
                <a:gd name="connsiteX1" fmla="*/ 745331 w 1400175"/>
                <a:gd name="connsiteY1" fmla="*/ 0 h 2197893"/>
                <a:gd name="connsiteX2" fmla="*/ 1400175 w 1400175"/>
                <a:gd name="connsiteY2" fmla="*/ 2197893 h 2197893"/>
                <a:gd name="connsiteX3" fmla="*/ 523875 w 1400175"/>
                <a:gd name="connsiteY3" fmla="*/ 1181100 h 2197893"/>
                <a:gd name="connsiteX4" fmla="*/ 0 w 1400175"/>
                <a:gd name="connsiteY4" fmla="*/ 0 h 2197893"/>
                <a:gd name="connsiteX0" fmla="*/ 0 w 1400175"/>
                <a:gd name="connsiteY0" fmla="*/ 0 h 2197893"/>
                <a:gd name="connsiteX1" fmla="*/ 745331 w 1400175"/>
                <a:gd name="connsiteY1" fmla="*/ 0 h 2197893"/>
                <a:gd name="connsiteX2" fmla="*/ 1400175 w 1400175"/>
                <a:gd name="connsiteY2" fmla="*/ 2197893 h 2197893"/>
                <a:gd name="connsiteX3" fmla="*/ 1047750 w 1400175"/>
                <a:gd name="connsiteY3" fmla="*/ 1790700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50094 w 1400175"/>
                <a:gd name="connsiteY3" fmla="*/ 2193131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523875 w 1400175"/>
                <a:gd name="connsiteY4" fmla="*/ 1181100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0 w 1400175"/>
                <a:gd name="connsiteY5"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230981 w 1400175"/>
                <a:gd name="connsiteY5" fmla="*/ 295275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95262 w 1400175"/>
                <a:gd name="connsiteY5" fmla="*/ 1204913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0 w 1400175"/>
                <a:gd name="connsiteY6"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135731 w 1400175"/>
                <a:gd name="connsiteY6" fmla="*/ 1102518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0 w 1400175"/>
                <a:gd name="connsiteY7"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378619 w 1400175"/>
                <a:gd name="connsiteY7" fmla="*/ 862012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0 w 1400175"/>
                <a:gd name="connsiteY8"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426244 w 1400175"/>
                <a:gd name="connsiteY8" fmla="*/ 1112043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52388 w 1400175"/>
                <a:gd name="connsiteY9" fmla="*/ 1131093 h 2197893"/>
                <a:gd name="connsiteX10" fmla="*/ 0 w 1400175"/>
                <a:gd name="connsiteY10" fmla="*/ 0 h 2197893"/>
                <a:gd name="connsiteX0" fmla="*/ 0 w 1400175"/>
                <a:gd name="connsiteY0" fmla="*/ 0 h 2197893"/>
                <a:gd name="connsiteX1" fmla="*/ 745331 w 1400175"/>
                <a:gd name="connsiteY1" fmla="*/ 0 h 2197893"/>
                <a:gd name="connsiteX2" fmla="*/ 1400175 w 1400175"/>
                <a:gd name="connsiteY2" fmla="*/ 2197893 h 2197893"/>
                <a:gd name="connsiteX3" fmla="*/ 747713 w 1400175"/>
                <a:gd name="connsiteY3" fmla="*/ 2195512 h 2197893"/>
                <a:gd name="connsiteX4" fmla="*/ 371475 w 1400175"/>
                <a:gd name="connsiteY4" fmla="*/ 478631 h 2197893"/>
                <a:gd name="connsiteX5" fmla="*/ 173830 w 1400175"/>
                <a:gd name="connsiteY5" fmla="*/ 1383507 h 2197893"/>
                <a:gd name="connsiteX6" fmla="*/ 609600 w 1400175"/>
                <a:gd name="connsiteY6" fmla="*/ 1385887 h 2197893"/>
                <a:gd name="connsiteX7" fmla="*/ 692944 w 1400175"/>
                <a:gd name="connsiteY7" fmla="*/ 1797843 h 2197893"/>
                <a:gd name="connsiteX8" fmla="*/ 88106 w 1400175"/>
                <a:gd name="connsiteY8" fmla="*/ 1795462 h 2197893"/>
                <a:gd name="connsiteX9" fmla="*/ 0 w 1400175"/>
                <a:gd name="connsiteY9" fmla="*/ 2197893 h 2197893"/>
                <a:gd name="connsiteX10" fmla="*/ 0 w 1400175"/>
                <a:gd name="connsiteY10" fmla="*/ 0 h 2197893"/>
                <a:gd name="connsiteX0" fmla="*/ 4762 w 1404937"/>
                <a:gd name="connsiteY0" fmla="*/ 0 h 2197893"/>
                <a:gd name="connsiteX1" fmla="*/ 750093 w 1404937"/>
                <a:gd name="connsiteY1" fmla="*/ 0 h 2197893"/>
                <a:gd name="connsiteX2" fmla="*/ 1404937 w 1404937"/>
                <a:gd name="connsiteY2" fmla="*/ 2197893 h 2197893"/>
                <a:gd name="connsiteX3" fmla="*/ 752475 w 1404937"/>
                <a:gd name="connsiteY3" fmla="*/ 2195512 h 2197893"/>
                <a:gd name="connsiteX4" fmla="*/ 376237 w 1404937"/>
                <a:gd name="connsiteY4" fmla="*/ 478631 h 2197893"/>
                <a:gd name="connsiteX5" fmla="*/ 178592 w 1404937"/>
                <a:gd name="connsiteY5" fmla="*/ 1383507 h 2197893"/>
                <a:gd name="connsiteX6" fmla="*/ 614362 w 1404937"/>
                <a:gd name="connsiteY6" fmla="*/ 1385887 h 2197893"/>
                <a:gd name="connsiteX7" fmla="*/ 697706 w 1404937"/>
                <a:gd name="connsiteY7" fmla="*/ 1797843 h 2197893"/>
                <a:gd name="connsiteX8" fmla="*/ 92868 w 1404937"/>
                <a:gd name="connsiteY8" fmla="*/ 1795462 h 2197893"/>
                <a:gd name="connsiteX9" fmla="*/ 4762 w 1404937"/>
                <a:gd name="connsiteY9" fmla="*/ 2197893 h 2197893"/>
                <a:gd name="connsiteX10" fmla="*/ 0 w 1404937"/>
                <a:gd name="connsiteY10" fmla="*/ 2045493 h 2197893"/>
                <a:gd name="connsiteX11" fmla="*/ 4762 w 1404937"/>
                <a:gd name="connsiteY11" fmla="*/ 0 h 2197893"/>
                <a:gd name="connsiteX0" fmla="*/ 652462 w 2052637"/>
                <a:gd name="connsiteY0" fmla="*/ 0 h 2197893"/>
                <a:gd name="connsiteX1" fmla="*/ 1397793 w 2052637"/>
                <a:gd name="connsiteY1" fmla="*/ 0 h 2197893"/>
                <a:gd name="connsiteX2" fmla="*/ 2052637 w 2052637"/>
                <a:gd name="connsiteY2" fmla="*/ 2197893 h 2197893"/>
                <a:gd name="connsiteX3" fmla="*/ 1400175 w 2052637"/>
                <a:gd name="connsiteY3" fmla="*/ 2195512 h 2197893"/>
                <a:gd name="connsiteX4" fmla="*/ 1023937 w 2052637"/>
                <a:gd name="connsiteY4" fmla="*/ 478631 h 2197893"/>
                <a:gd name="connsiteX5" fmla="*/ 826292 w 2052637"/>
                <a:gd name="connsiteY5" fmla="*/ 1383507 h 2197893"/>
                <a:gd name="connsiteX6" fmla="*/ 1262062 w 2052637"/>
                <a:gd name="connsiteY6" fmla="*/ 1385887 h 2197893"/>
                <a:gd name="connsiteX7" fmla="*/ 1345406 w 2052637"/>
                <a:gd name="connsiteY7" fmla="*/ 1797843 h 2197893"/>
                <a:gd name="connsiteX8" fmla="*/ 740568 w 2052637"/>
                <a:gd name="connsiteY8" fmla="*/ 1795462 h 2197893"/>
                <a:gd name="connsiteX9" fmla="*/ 652462 w 2052637"/>
                <a:gd name="connsiteY9" fmla="*/ 2197893 h 2197893"/>
                <a:gd name="connsiteX10" fmla="*/ 0 w 2052637"/>
                <a:gd name="connsiteY10" fmla="*/ 2193131 h 2197893"/>
                <a:gd name="connsiteX11" fmla="*/ 652462 w 2052637"/>
                <a:gd name="connsiteY11" fmla="*/ 0 h 2197893"/>
                <a:gd name="connsiteX0" fmla="*/ 652462 w 2052637"/>
                <a:gd name="connsiteY0" fmla="*/ 1 h 2197894"/>
                <a:gd name="connsiteX1" fmla="*/ 1397793 w 2052637"/>
                <a:gd name="connsiteY1" fmla="*/ 1 h 2197894"/>
                <a:gd name="connsiteX2" fmla="*/ 2052637 w 2052637"/>
                <a:gd name="connsiteY2" fmla="*/ 2197894 h 2197894"/>
                <a:gd name="connsiteX3" fmla="*/ 1400175 w 2052637"/>
                <a:gd name="connsiteY3" fmla="*/ 2195513 h 2197894"/>
                <a:gd name="connsiteX4" fmla="*/ 1023937 w 2052637"/>
                <a:gd name="connsiteY4" fmla="*/ 478632 h 2197894"/>
                <a:gd name="connsiteX5" fmla="*/ 826292 w 2052637"/>
                <a:gd name="connsiteY5" fmla="*/ 1383508 h 2197894"/>
                <a:gd name="connsiteX6" fmla="*/ 1262062 w 2052637"/>
                <a:gd name="connsiteY6" fmla="*/ 1385888 h 2197894"/>
                <a:gd name="connsiteX7" fmla="*/ 1345406 w 2052637"/>
                <a:gd name="connsiteY7" fmla="*/ 1797844 h 2197894"/>
                <a:gd name="connsiteX8" fmla="*/ 740568 w 2052637"/>
                <a:gd name="connsiteY8" fmla="*/ 1795463 h 2197894"/>
                <a:gd name="connsiteX9" fmla="*/ 652462 w 2052637"/>
                <a:gd name="connsiteY9" fmla="*/ 2197894 h 2197894"/>
                <a:gd name="connsiteX10" fmla="*/ 0 w 2052637"/>
                <a:gd name="connsiteY10" fmla="*/ 2193132 h 2197894"/>
                <a:gd name="connsiteX11" fmla="*/ 652462 w 2052637"/>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62133 w 2052708"/>
                <a:gd name="connsiteY6" fmla="*/ 1385888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45477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4508 w 2052708"/>
                <a:gd name="connsiteY6" fmla="*/ 1383506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19271 w 2052708"/>
                <a:gd name="connsiteY6" fmla="*/ 1376363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7844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 name="connsiteX0" fmla="*/ 652533 w 2052708"/>
                <a:gd name="connsiteY0" fmla="*/ 1 h 2197894"/>
                <a:gd name="connsiteX1" fmla="*/ 1397864 w 2052708"/>
                <a:gd name="connsiteY1" fmla="*/ 1 h 2197894"/>
                <a:gd name="connsiteX2" fmla="*/ 2052708 w 2052708"/>
                <a:gd name="connsiteY2" fmla="*/ 2197894 h 2197894"/>
                <a:gd name="connsiteX3" fmla="*/ 1400246 w 2052708"/>
                <a:gd name="connsiteY3" fmla="*/ 2195513 h 2197894"/>
                <a:gd name="connsiteX4" fmla="*/ 1024008 w 2052708"/>
                <a:gd name="connsiteY4" fmla="*/ 478632 h 2197894"/>
                <a:gd name="connsiteX5" fmla="*/ 826363 w 2052708"/>
                <a:gd name="connsiteY5" fmla="*/ 1383508 h 2197894"/>
                <a:gd name="connsiteX6" fmla="*/ 1221653 w 2052708"/>
                <a:gd name="connsiteY6" fmla="*/ 1383507 h 2197894"/>
                <a:gd name="connsiteX7" fmla="*/ 1312139 w 2052708"/>
                <a:gd name="connsiteY7" fmla="*/ 1795463 h 2197894"/>
                <a:gd name="connsiteX8" fmla="*/ 740639 w 2052708"/>
                <a:gd name="connsiteY8" fmla="*/ 1795463 h 2197894"/>
                <a:gd name="connsiteX9" fmla="*/ 652533 w 2052708"/>
                <a:gd name="connsiteY9" fmla="*/ 2197894 h 2197894"/>
                <a:gd name="connsiteX10" fmla="*/ 71 w 2052708"/>
                <a:gd name="connsiteY10" fmla="*/ 2193132 h 2197894"/>
                <a:gd name="connsiteX11" fmla="*/ 652533 w 2052708"/>
                <a:gd name="connsiteY11" fmla="*/ 1 h 219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08" h="2197894">
                  <a:moveTo>
                    <a:pt x="652533" y="1"/>
                  </a:moveTo>
                  <a:lnTo>
                    <a:pt x="1397864" y="1"/>
                  </a:lnTo>
                  <a:lnTo>
                    <a:pt x="2052708" y="2197894"/>
                  </a:lnTo>
                  <a:lnTo>
                    <a:pt x="1400246" y="2195513"/>
                  </a:lnTo>
                  <a:lnTo>
                    <a:pt x="1024008" y="478632"/>
                  </a:lnTo>
                  <a:lnTo>
                    <a:pt x="826363" y="1383508"/>
                  </a:lnTo>
                  <a:lnTo>
                    <a:pt x="1221653" y="1383507"/>
                  </a:lnTo>
                  <a:lnTo>
                    <a:pt x="1312139" y="1795463"/>
                  </a:lnTo>
                  <a:lnTo>
                    <a:pt x="740639" y="1795463"/>
                  </a:lnTo>
                  <a:lnTo>
                    <a:pt x="652533" y="2197894"/>
                  </a:lnTo>
                  <a:lnTo>
                    <a:pt x="71" y="2193132"/>
                  </a:lnTo>
                  <a:cubicBezTo>
                    <a:pt x="-7867" y="2197101"/>
                    <a:pt x="648565" y="-1587"/>
                    <a:pt x="652533" y="1"/>
                  </a:cubicBezTo>
                  <a:close/>
                </a:path>
              </a:pathLst>
            </a:custGeom>
            <a:solidFill>
              <a:srgbClr val="0F238D"/>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7" name="Freeform 31"/>
            <p:cNvSpPr/>
            <p:nvPr userDrawn="1"/>
          </p:nvSpPr>
          <p:spPr>
            <a:xfrm>
              <a:off x="8653685" y="164584"/>
              <a:ext cx="208171" cy="182993"/>
            </a:xfrm>
            <a:custGeom>
              <a:avLst/>
              <a:gdLst>
                <a:gd name="connsiteX0" fmla="*/ 0 w 688182"/>
                <a:gd name="connsiteY0" fmla="*/ 950119 h 950119"/>
                <a:gd name="connsiteX1" fmla="*/ 611982 w 688182"/>
                <a:gd name="connsiteY1" fmla="*/ 950119 h 950119"/>
                <a:gd name="connsiteX2" fmla="*/ 688182 w 688182"/>
                <a:gd name="connsiteY2" fmla="*/ 0 h 950119"/>
                <a:gd name="connsiteX3" fmla="*/ 0 w 688182"/>
                <a:gd name="connsiteY3" fmla="*/ 950119 h 950119"/>
                <a:gd name="connsiteX0" fmla="*/ 0 w 688182"/>
                <a:gd name="connsiteY0" fmla="*/ 950119 h 950119"/>
                <a:gd name="connsiteX1" fmla="*/ 611982 w 688182"/>
                <a:gd name="connsiteY1" fmla="*/ 950119 h 950119"/>
                <a:gd name="connsiteX2" fmla="*/ 688182 w 688182"/>
                <a:gd name="connsiteY2" fmla="*/ 0 h 950119"/>
                <a:gd name="connsiteX3" fmla="*/ 214313 w 688182"/>
                <a:gd name="connsiteY3" fmla="*/ 652463 h 950119"/>
                <a:gd name="connsiteX4" fmla="*/ 0 w 688182"/>
                <a:gd name="connsiteY4" fmla="*/ 950119 h 950119"/>
                <a:gd name="connsiteX0" fmla="*/ 0 w 688182"/>
                <a:gd name="connsiteY0" fmla="*/ 950119 h 950119"/>
                <a:gd name="connsiteX1" fmla="*/ 611982 w 688182"/>
                <a:gd name="connsiteY1" fmla="*/ 950119 h 950119"/>
                <a:gd name="connsiteX2" fmla="*/ 688182 w 688182"/>
                <a:gd name="connsiteY2" fmla="*/ 0 h 950119"/>
                <a:gd name="connsiteX3" fmla="*/ 111919 w 688182"/>
                <a:gd name="connsiteY3" fmla="*/ 95250 h 950119"/>
                <a:gd name="connsiteX4" fmla="*/ 0 w 688182"/>
                <a:gd name="connsiteY4" fmla="*/ 950119 h 950119"/>
                <a:gd name="connsiteX0" fmla="*/ 0 w 723900"/>
                <a:gd name="connsiteY0" fmla="*/ 1395413 h 1395413"/>
                <a:gd name="connsiteX1" fmla="*/ 611982 w 723900"/>
                <a:gd name="connsiteY1" fmla="*/ 1395413 h 1395413"/>
                <a:gd name="connsiteX2" fmla="*/ 723900 w 723900"/>
                <a:gd name="connsiteY2" fmla="*/ 0 h 1395413"/>
                <a:gd name="connsiteX3" fmla="*/ 111919 w 723900"/>
                <a:gd name="connsiteY3" fmla="*/ 540544 h 1395413"/>
                <a:gd name="connsiteX4" fmla="*/ 0 w 723900"/>
                <a:gd name="connsiteY4" fmla="*/ 1395413 h 1395413"/>
                <a:gd name="connsiteX0" fmla="*/ 0 w 723900"/>
                <a:gd name="connsiteY0" fmla="*/ 2031206 h 2031206"/>
                <a:gd name="connsiteX1" fmla="*/ 611982 w 723900"/>
                <a:gd name="connsiteY1" fmla="*/ 2031206 h 2031206"/>
                <a:gd name="connsiteX2" fmla="*/ 723900 w 723900"/>
                <a:gd name="connsiteY2" fmla="*/ 635793 h 2031206"/>
                <a:gd name="connsiteX3" fmla="*/ 266700 w 723900"/>
                <a:gd name="connsiteY3" fmla="*/ 0 h 2031206"/>
                <a:gd name="connsiteX4" fmla="*/ 0 w 723900"/>
                <a:gd name="connsiteY4" fmla="*/ 2031206 h 2031206"/>
                <a:gd name="connsiteX0" fmla="*/ 0 w 723900"/>
                <a:gd name="connsiteY0" fmla="*/ 2195513 h 2195513"/>
                <a:gd name="connsiteX1" fmla="*/ 611982 w 723900"/>
                <a:gd name="connsiteY1" fmla="*/ 2195513 h 2195513"/>
                <a:gd name="connsiteX2" fmla="*/ 723900 w 723900"/>
                <a:gd name="connsiteY2" fmla="*/ 800100 h 2195513"/>
                <a:gd name="connsiteX3" fmla="*/ 283369 w 723900"/>
                <a:gd name="connsiteY3" fmla="*/ 0 h 2195513"/>
                <a:gd name="connsiteX4" fmla="*/ 0 w 723900"/>
                <a:gd name="connsiteY4" fmla="*/ 2195513 h 2195513"/>
                <a:gd name="connsiteX0" fmla="*/ 0 w 723900"/>
                <a:gd name="connsiteY0" fmla="*/ 2195513 h 2195513"/>
                <a:gd name="connsiteX1" fmla="*/ 611982 w 723900"/>
                <a:gd name="connsiteY1" fmla="*/ 2195513 h 2195513"/>
                <a:gd name="connsiteX2" fmla="*/ 723900 w 723900"/>
                <a:gd name="connsiteY2" fmla="*/ 800100 h 2195513"/>
                <a:gd name="connsiteX3" fmla="*/ 500063 w 723900"/>
                <a:gd name="connsiteY3" fmla="*/ 388145 h 2195513"/>
                <a:gd name="connsiteX4" fmla="*/ 283369 w 723900"/>
                <a:gd name="connsiteY4" fmla="*/ 0 h 2195513"/>
                <a:gd name="connsiteX5" fmla="*/ 0 w 723900"/>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945356 w 945356"/>
                <a:gd name="connsiteY3" fmla="*/ 2382 h 2195513"/>
                <a:gd name="connsiteX4" fmla="*/ 283369 w 945356"/>
                <a:gd name="connsiteY4" fmla="*/ 0 h 2195513"/>
                <a:gd name="connsiteX5" fmla="*/ 0 w 945356"/>
                <a:gd name="connsiteY5" fmla="*/ 2195513 h 2195513"/>
                <a:gd name="connsiteX0" fmla="*/ 0 w 945356"/>
                <a:gd name="connsiteY0" fmla="*/ 2195513 h 2195513"/>
                <a:gd name="connsiteX1" fmla="*/ 611982 w 945356"/>
                <a:gd name="connsiteY1" fmla="*/ 2195513 h 2195513"/>
                <a:gd name="connsiteX2" fmla="*/ 723900 w 945356"/>
                <a:gd name="connsiteY2" fmla="*/ 800100 h 2195513"/>
                <a:gd name="connsiteX3" fmla="*/ 790575 w 945356"/>
                <a:gd name="connsiteY3" fmla="*/ 545308 h 2195513"/>
                <a:gd name="connsiteX4" fmla="*/ 945356 w 945356"/>
                <a:gd name="connsiteY4" fmla="*/ 2382 h 2195513"/>
                <a:gd name="connsiteX5" fmla="*/ 283369 w 945356"/>
                <a:gd name="connsiteY5" fmla="*/ 0 h 2195513"/>
                <a:gd name="connsiteX6" fmla="*/ 0 w 945356"/>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252537 w 1252537"/>
                <a:gd name="connsiteY3" fmla="*/ 1333501 h 2195513"/>
                <a:gd name="connsiteX4" fmla="*/ 945356 w 1252537"/>
                <a:gd name="connsiteY4" fmla="*/ 2382 h 2195513"/>
                <a:gd name="connsiteX5" fmla="*/ 283369 w 1252537"/>
                <a:gd name="connsiteY5" fmla="*/ 0 h 2195513"/>
                <a:gd name="connsiteX6" fmla="*/ 0 w 1252537"/>
                <a:gd name="connsiteY6"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31082 w 1252537"/>
                <a:gd name="connsiteY3" fmla="*/ 1112045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252537 w 1252537"/>
                <a:gd name="connsiteY4" fmla="*/ 1333501 h 2195513"/>
                <a:gd name="connsiteX5" fmla="*/ 945356 w 1252537"/>
                <a:gd name="connsiteY5" fmla="*/ 2382 h 2195513"/>
                <a:gd name="connsiteX6" fmla="*/ 283369 w 1252537"/>
                <a:gd name="connsiteY6" fmla="*/ 0 h 2195513"/>
                <a:gd name="connsiteX7" fmla="*/ 0 w 1252537"/>
                <a:gd name="connsiteY7" fmla="*/ 2195513 h 2195513"/>
                <a:gd name="connsiteX0" fmla="*/ 0 w 1252537"/>
                <a:gd name="connsiteY0" fmla="*/ 2195513 h 2195513"/>
                <a:gd name="connsiteX1" fmla="*/ 611982 w 1252537"/>
                <a:gd name="connsiteY1" fmla="*/ 2195513 h 2195513"/>
                <a:gd name="connsiteX2" fmla="*/ 723900 w 1252537"/>
                <a:gd name="connsiteY2" fmla="*/ 800100 h 2195513"/>
                <a:gd name="connsiteX3" fmla="*/ 1007270 w 1252537"/>
                <a:gd name="connsiteY3" fmla="*/ 2193132 h 2195513"/>
                <a:gd name="connsiteX4" fmla="*/ 1173957 w 1252537"/>
                <a:gd name="connsiteY4" fmla="*/ 1600202 h 2195513"/>
                <a:gd name="connsiteX5" fmla="*/ 1252537 w 1252537"/>
                <a:gd name="connsiteY5" fmla="*/ 1333501 h 2195513"/>
                <a:gd name="connsiteX6" fmla="*/ 945356 w 1252537"/>
                <a:gd name="connsiteY6" fmla="*/ 2382 h 2195513"/>
                <a:gd name="connsiteX7" fmla="*/ 283369 w 1252537"/>
                <a:gd name="connsiteY7" fmla="*/ 0 h 2195513"/>
                <a:gd name="connsiteX8" fmla="*/ 0 w 1252537"/>
                <a:gd name="connsiteY8" fmla="*/ 2195513 h 2195513"/>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252537 w 1488282"/>
                <a:gd name="connsiteY5" fmla="*/ 1333501 h 2195514"/>
                <a:gd name="connsiteX6" fmla="*/ 945356 w 1488282"/>
                <a:gd name="connsiteY6" fmla="*/ 2382 h 2195514"/>
                <a:gd name="connsiteX7" fmla="*/ 283369 w 1488282"/>
                <a:gd name="connsiteY7" fmla="*/ 0 h 2195514"/>
                <a:gd name="connsiteX8" fmla="*/ 0 w 1488282"/>
                <a:gd name="connsiteY8" fmla="*/ 2195513 h 2195514"/>
                <a:gd name="connsiteX0" fmla="*/ 0 w 1488282"/>
                <a:gd name="connsiteY0" fmla="*/ 2195513 h 2195514"/>
                <a:gd name="connsiteX1" fmla="*/ 611982 w 1488282"/>
                <a:gd name="connsiteY1" fmla="*/ 2195513 h 2195514"/>
                <a:gd name="connsiteX2" fmla="*/ 723900 w 1488282"/>
                <a:gd name="connsiteY2" fmla="*/ 800100 h 2195514"/>
                <a:gd name="connsiteX3" fmla="*/ 1007270 w 1488282"/>
                <a:gd name="connsiteY3" fmla="*/ 2193132 h 2195514"/>
                <a:gd name="connsiteX4" fmla="*/ 1488282 w 1488282"/>
                <a:gd name="connsiteY4" fmla="*/ 2195514 h 2195514"/>
                <a:gd name="connsiteX5" fmla="*/ 1352549 w 1488282"/>
                <a:gd name="connsiteY5" fmla="*/ 1690688 h 2195514"/>
                <a:gd name="connsiteX6" fmla="*/ 1252537 w 1488282"/>
                <a:gd name="connsiteY6" fmla="*/ 1333501 h 2195514"/>
                <a:gd name="connsiteX7" fmla="*/ 945356 w 1488282"/>
                <a:gd name="connsiteY7" fmla="*/ 2382 h 2195514"/>
                <a:gd name="connsiteX8" fmla="*/ 283369 w 1488282"/>
                <a:gd name="connsiteY8" fmla="*/ 0 h 2195514"/>
                <a:gd name="connsiteX9" fmla="*/ 0 w 1488282"/>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252537 w 1781174"/>
                <a:gd name="connsiteY6" fmla="*/ 1333501 h 2195514"/>
                <a:gd name="connsiteX7" fmla="*/ 945356 w 1781174"/>
                <a:gd name="connsiteY7" fmla="*/ 2382 h 2195514"/>
                <a:gd name="connsiteX8" fmla="*/ 283369 w 1781174"/>
                <a:gd name="connsiteY8" fmla="*/ 0 h 2195514"/>
                <a:gd name="connsiteX9" fmla="*/ 0 w 1781174"/>
                <a:gd name="connsiteY9" fmla="*/ 2195513 h 2195514"/>
                <a:gd name="connsiteX0" fmla="*/ 0 w 1781174"/>
                <a:gd name="connsiteY0" fmla="*/ 2195513 h 2195514"/>
                <a:gd name="connsiteX1" fmla="*/ 611982 w 1781174"/>
                <a:gd name="connsiteY1" fmla="*/ 2195513 h 2195514"/>
                <a:gd name="connsiteX2" fmla="*/ 723900 w 1781174"/>
                <a:gd name="connsiteY2" fmla="*/ 800100 h 2195514"/>
                <a:gd name="connsiteX3" fmla="*/ 1007270 w 1781174"/>
                <a:gd name="connsiteY3" fmla="*/ 2193132 h 2195514"/>
                <a:gd name="connsiteX4" fmla="*/ 1488282 w 1781174"/>
                <a:gd name="connsiteY4" fmla="*/ 2195514 h 2195514"/>
                <a:gd name="connsiteX5" fmla="*/ 1781174 w 1781174"/>
                <a:gd name="connsiteY5" fmla="*/ 792957 h 2195514"/>
                <a:gd name="connsiteX6" fmla="*/ 1528762 w 1781174"/>
                <a:gd name="connsiteY6" fmla="*/ 1052513 h 2195514"/>
                <a:gd name="connsiteX7" fmla="*/ 1252537 w 1781174"/>
                <a:gd name="connsiteY7" fmla="*/ 1333501 h 2195514"/>
                <a:gd name="connsiteX8" fmla="*/ 945356 w 1781174"/>
                <a:gd name="connsiteY8" fmla="*/ 2382 h 2195514"/>
                <a:gd name="connsiteX9" fmla="*/ 283369 w 1781174"/>
                <a:gd name="connsiteY9" fmla="*/ 0 h 2195514"/>
                <a:gd name="connsiteX10" fmla="*/ 0 w 1781174"/>
                <a:gd name="connsiteY10" fmla="*/ 2195513 h 2195514"/>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559719 w 1781174"/>
                <a:gd name="connsiteY6" fmla="*/ 0 h 2197895"/>
                <a:gd name="connsiteX7" fmla="*/ 1252537 w 1781174"/>
                <a:gd name="connsiteY7" fmla="*/ 1335882 h 2197895"/>
                <a:gd name="connsiteX8" fmla="*/ 945356 w 1781174"/>
                <a:gd name="connsiteY8" fmla="*/ 4763 h 2197895"/>
                <a:gd name="connsiteX9" fmla="*/ 283369 w 1781174"/>
                <a:gd name="connsiteY9" fmla="*/ 2381 h 2197895"/>
                <a:gd name="connsiteX10" fmla="*/ 0 w 1781174"/>
                <a:gd name="connsiteY10" fmla="*/ 2197894 h 2197895"/>
                <a:gd name="connsiteX0" fmla="*/ 0 w 1781174"/>
                <a:gd name="connsiteY0" fmla="*/ 2197894 h 2197895"/>
                <a:gd name="connsiteX1" fmla="*/ 611982 w 1781174"/>
                <a:gd name="connsiteY1" fmla="*/ 2197894 h 2197895"/>
                <a:gd name="connsiteX2" fmla="*/ 723900 w 1781174"/>
                <a:gd name="connsiteY2" fmla="*/ 802481 h 2197895"/>
                <a:gd name="connsiteX3" fmla="*/ 1007270 w 1781174"/>
                <a:gd name="connsiteY3" fmla="*/ 2195513 h 2197895"/>
                <a:gd name="connsiteX4" fmla="*/ 1488282 w 1781174"/>
                <a:gd name="connsiteY4" fmla="*/ 2197895 h 2197895"/>
                <a:gd name="connsiteX5" fmla="*/ 1781174 w 1781174"/>
                <a:gd name="connsiteY5" fmla="*/ 795338 h 2197895"/>
                <a:gd name="connsiteX6" fmla="*/ 1688306 w 1781174"/>
                <a:gd name="connsiteY6" fmla="*/ 454820 h 2197895"/>
                <a:gd name="connsiteX7" fmla="*/ 1559719 w 1781174"/>
                <a:gd name="connsiteY7" fmla="*/ 0 h 2197895"/>
                <a:gd name="connsiteX8" fmla="*/ 1252537 w 1781174"/>
                <a:gd name="connsiteY8" fmla="*/ 1335882 h 2197895"/>
                <a:gd name="connsiteX9" fmla="*/ 945356 w 1781174"/>
                <a:gd name="connsiteY9" fmla="*/ 4763 h 2197895"/>
                <a:gd name="connsiteX10" fmla="*/ 283369 w 1781174"/>
                <a:gd name="connsiteY10" fmla="*/ 2381 h 2197895"/>
                <a:gd name="connsiteX11" fmla="*/ 0 w 1781174"/>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212181 w 2212181"/>
                <a:gd name="connsiteY6" fmla="*/ 7145 h 2197895"/>
                <a:gd name="connsiteX7" fmla="*/ 1559719 w 2212181"/>
                <a:gd name="connsiteY7" fmla="*/ 0 h 2197895"/>
                <a:gd name="connsiteX8" fmla="*/ 1252537 w 2212181"/>
                <a:gd name="connsiteY8" fmla="*/ 1335882 h 2197895"/>
                <a:gd name="connsiteX9" fmla="*/ 945356 w 2212181"/>
                <a:gd name="connsiteY9" fmla="*/ 4763 h 2197895"/>
                <a:gd name="connsiteX10" fmla="*/ 283369 w 2212181"/>
                <a:gd name="connsiteY10" fmla="*/ 2381 h 2197895"/>
                <a:gd name="connsiteX11" fmla="*/ 0 w 2212181"/>
                <a:gd name="connsiteY11" fmla="*/ 2197894 h 2197895"/>
                <a:gd name="connsiteX0" fmla="*/ 0 w 2212181"/>
                <a:gd name="connsiteY0" fmla="*/ 2197894 h 2197895"/>
                <a:gd name="connsiteX1" fmla="*/ 611982 w 2212181"/>
                <a:gd name="connsiteY1" fmla="*/ 2197894 h 2197895"/>
                <a:gd name="connsiteX2" fmla="*/ 723900 w 2212181"/>
                <a:gd name="connsiteY2" fmla="*/ 802481 h 2197895"/>
                <a:gd name="connsiteX3" fmla="*/ 1007270 w 2212181"/>
                <a:gd name="connsiteY3" fmla="*/ 2195513 h 2197895"/>
                <a:gd name="connsiteX4" fmla="*/ 1488282 w 2212181"/>
                <a:gd name="connsiteY4" fmla="*/ 2197895 h 2197895"/>
                <a:gd name="connsiteX5" fmla="*/ 1781174 w 2212181"/>
                <a:gd name="connsiteY5" fmla="*/ 795338 h 2197895"/>
                <a:gd name="connsiteX6" fmla="*/ 2035968 w 2212181"/>
                <a:gd name="connsiteY6" fmla="*/ 328614 h 2197895"/>
                <a:gd name="connsiteX7" fmla="*/ 2212181 w 2212181"/>
                <a:gd name="connsiteY7" fmla="*/ 7145 h 2197895"/>
                <a:gd name="connsiteX8" fmla="*/ 1559719 w 2212181"/>
                <a:gd name="connsiteY8" fmla="*/ 0 h 2197895"/>
                <a:gd name="connsiteX9" fmla="*/ 1252537 w 2212181"/>
                <a:gd name="connsiteY9" fmla="*/ 1335882 h 2197895"/>
                <a:gd name="connsiteX10" fmla="*/ 945356 w 2212181"/>
                <a:gd name="connsiteY10" fmla="*/ 4763 h 2197895"/>
                <a:gd name="connsiteX11" fmla="*/ 283369 w 2212181"/>
                <a:gd name="connsiteY11" fmla="*/ 2381 h 2197895"/>
                <a:gd name="connsiteX12" fmla="*/ 0 w 2212181"/>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500312 w 2500312"/>
                <a:gd name="connsiteY6" fmla="*/ 2197895 h 2197895"/>
                <a:gd name="connsiteX7" fmla="*/ 2212181 w 2500312"/>
                <a:gd name="connsiteY7" fmla="*/ 7145 h 2197895"/>
                <a:gd name="connsiteX8" fmla="*/ 1559719 w 2500312"/>
                <a:gd name="connsiteY8" fmla="*/ 0 h 2197895"/>
                <a:gd name="connsiteX9" fmla="*/ 1252537 w 2500312"/>
                <a:gd name="connsiteY9" fmla="*/ 1335882 h 2197895"/>
                <a:gd name="connsiteX10" fmla="*/ 945356 w 2500312"/>
                <a:gd name="connsiteY10" fmla="*/ 4763 h 2197895"/>
                <a:gd name="connsiteX11" fmla="*/ 283369 w 2500312"/>
                <a:gd name="connsiteY11" fmla="*/ 2381 h 2197895"/>
                <a:gd name="connsiteX12" fmla="*/ 0 w 2500312"/>
                <a:gd name="connsiteY12"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2190748 w 2500312"/>
                <a:gd name="connsiteY6" fmla="*/ 1595439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81174 w 2500312"/>
                <a:gd name="connsiteY5" fmla="*/ 795338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 name="connsiteX0" fmla="*/ 0 w 2500312"/>
                <a:gd name="connsiteY0" fmla="*/ 2197894 h 2197895"/>
                <a:gd name="connsiteX1" fmla="*/ 611982 w 2500312"/>
                <a:gd name="connsiteY1" fmla="*/ 2197894 h 2197895"/>
                <a:gd name="connsiteX2" fmla="*/ 723900 w 2500312"/>
                <a:gd name="connsiteY2" fmla="*/ 802481 h 2197895"/>
                <a:gd name="connsiteX3" fmla="*/ 1007270 w 2500312"/>
                <a:gd name="connsiteY3" fmla="*/ 2195513 h 2197895"/>
                <a:gd name="connsiteX4" fmla="*/ 1488282 w 2500312"/>
                <a:gd name="connsiteY4" fmla="*/ 2197895 h 2197895"/>
                <a:gd name="connsiteX5" fmla="*/ 1776411 w 2500312"/>
                <a:gd name="connsiteY5" fmla="*/ 809626 h 2197895"/>
                <a:gd name="connsiteX6" fmla="*/ 1883567 w 2500312"/>
                <a:gd name="connsiteY6" fmla="*/ 2195514 h 2197895"/>
                <a:gd name="connsiteX7" fmla="*/ 2500312 w 2500312"/>
                <a:gd name="connsiteY7" fmla="*/ 2197895 h 2197895"/>
                <a:gd name="connsiteX8" fmla="*/ 2212181 w 2500312"/>
                <a:gd name="connsiteY8" fmla="*/ 7145 h 2197895"/>
                <a:gd name="connsiteX9" fmla="*/ 1559719 w 2500312"/>
                <a:gd name="connsiteY9" fmla="*/ 0 h 2197895"/>
                <a:gd name="connsiteX10" fmla="*/ 1252537 w 2500312"/>
                <a:gd name="connsiteY10" fmla="*/ 1335882 h 2197895"/>
                <a:gd name="connsiteX11" fmla="*/ 945356 w 2500312"/>
                <a:gd name="connsiteY11" fmla="*/ 4763 h 2197895"/>
                <a:gd name="connsiteX12" fmla="*/ 283369 w 2500312"/>
                <a:gd name="connsiteY12" fmla="*/ 2381 h 2197895"/>
                <a:gd name="connsiteX13" fmla="*/ 0 w 2500312"/>
                <a:gd name="connsiteY13" fmla="*/ 2197894 h 21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0312" h="2197895">
                  <a:moveTo>
                    <a:pt x="0" y="2197894"/>
                  </a:moveTo>
                  <a:lnTo>
                    <a:pt x="611982" y="2197894"/>
                  </a:lnTo>
                  <a:lnTo>
                    <a:pt x="723900" y="802481"/>
                  </a:lnTo>
                  <a:lnTo>
                    <a:pt x="1007270" y="2195513"/>
                  </a:lnTo>
                  <a:lnTo>
                    <a:pt x="1488282" y="2197895"/>
                  </a:lnTo>
                  <a:lnTo>
                    <a:pt x="1776411" y="809626"/>
                  </a:lnTo>
                  <a:lnTo>
                    <a:pt x="1883567" y="2195514"/>
                  </a:lnTo>
                  <a:lnTo>
                    <a:pt x="2500312" y="2197895"/>
                  </a:lnTo>
                  <a:lnTo>
                    <a:pt x="2212181" y="7145"/>
                  </a:lnTo>
                  <a:lnTo>
                    <a:pt x="1559719" y="0"/>
                  </a:lnTo>
                  <a:lnTo>
                    <a:pt x="1252537" y="1335882"/>
                  </a:lnTo>
                  <a:lnTo>
                    <a:pt x="945356" y="4763"/>
                  </a:lnTo>
                  <a:lnTo>
                    <a:pt x="283369" y="2381"/>
                  </a:lnTo>
                  <a:lnTo>
                    <a:pt x="0" y="2197894"/>
                  </a:ln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8" name="Freeform 32"/>
            <p:cNvSpPr/>
            <p:nvPr userDrawn="1"/>
          </p:nvSpPr>
          <p:spPr>
            <a:xfrm>
              <a:off x="8887233" y="164981"/>
              <a:ext cx="116972" cy="182397"/>
            </a:xfrm>
            <a:custGeom>
              <a:avLst/>
              <a:gdLst>
                <a:gd name="connsiteX0" fmla="*/ 0 w 1428750"/>
                <a:gd name="connsiteY0" fmla="*/ 997744 h 997744"/>
                <a:gd name="connsiteX1" fmla="*/ 1404937 w 1428750"/>
                <a:gd name="connsiteY1" fmla="*/ 997744 h 997744"/>
                <a:gd name="connsiteX2" fmla="*/ 1404937 w 1428750"/>
                <a:gd name="connsiteY2" fmla="*/ 538163 h 997744"/>
                <a:gd name="connsiteX3" fmla="*/ 1428750 w 1428750"/>
                <a:gd name="connsiteY3" fmla="*/ 540544 h 997744"/>
                <a:gd name="connsiteX4" fmla="*/ 590550 w 1428750"/>
                <a:gd name="connsiteY4" fmla="*/ 540544 h 997744"/>
                <a:gd name="connsiteX5" fmla="*/ 590550 w 1428750"/>
                <a:gd name="connsiteY5" fmla="*/ 0 h 997744"/>
                <a:gd name="connsiteX6" fmla="*/ 0 w 1428750"/>
                <a:gd name="connsiteY6" fmla="*/ 0 h 997744"/>
                <a:gd name="connsiteX7" fmla="*/ 0 w 1428750"/>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1219200 w 1404937"/>
                <a:gd name="connsiteY3" fmla="*/ 476250 h 997744"/>
                <a:gd name="connsiteX4" fmla="*/ 590550 w 1404937"/>
                <a:gd name="connsiteY4" fmla="*/ 540544 h 997744"/>
                <a:gd name="connsiteX5" fmla="*/ 590550 w 1404937"/>
                <a:gd name="connsiteY5" fmla="*/ 0 h 997744"/>
                <a:gd name="connsiteX6" fmla="*/ 0 w 1404937"/>
                <a:gd name="connsiteY6" fmla="*/ 0 h 997744"/>
                <a:gd name="connsiteX7" fmla="*/ 0 w 1404937"/>
                <a:gd name="connsiteY7" fmla="*/ 997744 h 997744"/>
                <a:gd name="connsiteX0" fmla="*/ 0 w 1404937"/>
                <a:gd name="connsiteY0" fmla="*/ 997744 h 997744"/>
                <a:gd name="connsiteX1" fmla="*/ 1404937 w 1404937"/>
                <a:gd name="connsiteY1" fmla="*/ 997744 h 997744"/>
                <a:gd name="connsiteX2" fmla="*/ 1404937 w 1404937"/>
                <a:gd name="connsiteY2" fmla="*/ 538163 h 997744"/>
                <a:gd name="connsiteX3" fmla="*/ 590550 w 1404937"/>
                <a:gd name="connsiteY3" fmla="*/ 540544 h 997744"/>
                <a:gd name="connsiteX4" fmla="*/ 590550 w 1404937"/>
                <a:gd name="connsiteY4" fmla="*/ 0 h 997744"/>
                <a:gd name="connsiteX5" fmla="*/ 0 w 1404937"/>
                <a:gd name="connsiteY5" fmla="*/ 0 h 997744"/>
                <a:gd name="connsiteX6" fmla="*/ 0 w 1404937"/>
                <a:gd name="connsiteY6" fmla="*/ 997744 h 997744"/>
                <a:gd name="connsiteX0" fmla="*/ 0 w 1404937"/>
                <a:gd name="connsiteY0" fmla="*/ 1614488 h 1614488"/>
                <a:gd name="connsiteX1" fmla="*/ 1404937 w 1404937"/>
                <a:gd name="connsiteY1" fmla="*/ 1614488 h 1614488"/>
                <a:gd name="connsiteX2" fmla="*/ 1404937 w 1404937"/>
                <a:gd name="connsiteY2" fmla="*/ 1154907 h 1614488"/>
                <a:gd name="connsiteX3" fmla="*/ 590550 w 1404937"/>
                <a:gd name="connsiteY3" fmla="*/ 1157288 h 1614488"/>
                <a:gd name="connsiteX4" fmla="*/ 592931 w 1404937"/>
                <a:gd name="connsiteY4" fmla="*/ 0 h 1614488"/>
                <a:gd name="connsiteX5" fmla="*/ 0 w 1404937"/>
                <a:gd name="connsiteY5" fmla="*/ 616744 h 1614488"/>
                <a:gd name="connsiteX6" fmla="*/ 0 w 1404937"/>
                <a:gd name="connsiteY6" fmla="*/ 1614488 h 1614488"/>
                <a:gd name="connsiteX0" fmla="*/ 0 w 1404937"/>
                <a:gd name="connsiteY0" fmla="*/ 2188369 h 2188369"/>
                <a:gd name="connsiteX1" fmla="*/ 1404937 w 1404937"/>
                <a:gd name="connsiteY1" fmla="*/ 2188369 h 2188369"/>
                <a:gd name="connsiteX2" fmla="*/ 1404937 w 1404937"/>
                <a:gd name="connsiteY2" fmla="*/ 1728788 h 2188369"/>
                <a:gd name="connsiteX3" fmla="*/ 590550 w 1404937"/>
                <a:gd name="connsiteY3" fmla="*/ 1731169 h 2188369"/>
                <a:gd name="connsiteX4" fmla="*/ 592931 w 1404937"/>
                <a:gd name="connsiteY4" fmla="*/ 573881 h 2188369"/>
                <a:gd name="connsiteX5" fmla="*/ 2382 w 1404937"/>
                <a:gd name="connsiteY5" fmla="*/ 0 h 2188369"/>
                <a:gd name="connsiteX6" fmla="*/ 0 w 1404937"/>
                <a:gd name="connsiteY6" fmla="*/ 2188369 h 2188369"/>
                <a:gd name="connsiteX0" fmla="*/ 0 w 1404937"/>
                <a:gd name="connsiteY0" fmla="*/ 2190750 h 2190750"/>
                <a:gd name="connsiteX1" fmla="*/ 1404937 w 1404937"/>
                <a:gd name="connsiteY1" fmla="*/ 2190750 h 2190750"/>
                <a:gd name="connsiteX2" fmla="*/ 1404937 w 1404937"/>
                <a:gd name="connsiteY2" fmla="*/ 1731169 h 2190750"/>
                <a:gd name="connsiteX3" fmla="*/ 590550 w 1404937"/>
                <a:gd name="connsiteY3" fmla="*/ 1733550 h 2190750"/>
                <a:gd name="connsiteX4" fmla="*/ 592931 w 1404937"/>
                <a:gd name="connsiteY4" fmla="*/ 0 h 2190750"/>
                <a:gd name="connsiteX5" fmla="*/ 2382 w 1404937"/>
                <a:gd name="connsiteY5" fmla="*/ 2381 h 2190750"/>
                <a:gd name="connsiteX6" fmla="*/ 0 w 1404937"/>
                <a:gd name="connsiteY6" fmla="*/ 219075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2190750">
                  <a:moveTo>
                    <a:pt x="0" y="2190750"/>
                  </a:moveTo>
                  <a:lnTo>
                    <a:pt x="1404937" y="2190750"/>
                  </a:lnTo>
                  <a:lnTo>
                    <a:pt x="1404937" y="1731169"/>
                  </a:lnTo>
                  <a:lnTo>
                    <a:pt x="590550" y="1733550"/>
                  </a:lnTo>
                  <a:cubicBezTo>
                    <a:pt x="591344" y="1347787"/>
                    <a:pt x="592137" y="385763"/>
                    <a:pt x="592931" y="0"/>
                  </a:cubicBezTo>
                  <a:lnTo>
                    <a:pt x="2382" y="2381"/>
                  </a:lnTo>
                  <a:cubicBezTo>
                    <a:pt x="3969" y="334962"/>
                    <a:pt x="3175" y="1858169"/>
                    <a:pt x="0" y="2190750"/>
                  </a:cubicBezTo>
                  <a:close/>
                </a:path>
              </a:pathLst>
            </a:custGeom>
            <a:solidFill>
              <a:srgbClr val="0F238D"/>
            </a:solidFill>
            <a:ln w="190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29" name="Freeform 33"/>
            <p:cNvSpPr/>
            <p:nvPr userDrawn="1"/>
          </p:nvSpPr>
          <p:spPr>
            <a:xfrm>
              <a:off x="8502102" y="201462"/>
              <a:ext cx="135419" cy="149888"/>
            </a:xfrm>
            <a:custGeom>
              <a:avLst/>
              <a:gdLst>
                <a:gd name="connsiteX0" fmla="*/ 0 w 483394"/>
                <a:gd name="connsiteY0" fmla="*/ 0 h 645319"/>
                <a:gd name="connsiteX1" fmla="*/ 0 w 483394"/>
                <a:gd name="connsiteY1" fmla="*/ 528638 h 645319"/>
                <a:gd name="connsiteX2" fmla="*/ 33338 w 483394"/>
                <a:gd name="connsiteY2" fmla="*/ 528638 h 645319"/>
                <a:gd name="connsiteX3" fmla="*/ 381000 w 483394"/>
                <a:gd name="connsiteY3" fmla="*/ 645319 h 645319"/>
                <a:gd name="connsiteX4" fmla="*/ 483394 w 483394"/>
                <a:gd name="connsiteY4" fmla="*/ 216694 h 645319"/>
                <a:gd name="connsiteX5" fmla="*/ 0 w 483394"/>
                <a:gd name="connsiteY5" fmla="*/ 0 h 645319"/>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528638"/>
                <a:gd name="connsiteX1" fmla="*/ 0 w 1626394"/>
                <a:gd name="connsiteY1" fmla="*/ 528638 h 528638"/>
                <a:gd name="connsiteX2" fmla="*/ 33338 w 1626394"/>
                <a:gd name="connsiteY2" fmla="*/ 528638 h 528638"/>
                <a:gd name="connsiteX3" fmla="*/ 1626394 w 1626394"/>
                <a:gd name="connsiteY3" fmla="*/ 7144 h 528638"/>
                <a:gd name="connsiteX4" fmla="*/ 483394 w 1626394"/>
                <a:gd name="connsiteY4" fmla="*/ 216694 h 528638"/>
                <a:gd name="connsiteX5" fmla="*/ 0 w 1626394"/>
                <a:gd name="connsiteY5" fmla="*/ 0 h 528638"/>
                <a:gd name="connsiteX0" fmla="*/ 0 w 1626394"/>
                <a:gd name="connsiteY0" fmla="*/ 0 h 714375"/>
                <a:gd name="connsiteX1" fmla="*/ 0 w 1626394"/>
                <a:gd name="connsiteY1" fmla="*/ 528638 h 714375"/>
                <a:gd name="connsiteX2" fmla="*/ 354807 w 1626394"/>
                <a:gd name="connsiteY2" fmla="*/ 714375 h 714375"/>
                <a:gd name="connsiteX3" fmla="*/ 1626394 w 1626394"/>
                <a:gd name="connsiteY3" fmla="*/ 7144 h 714375"/>
                <a:gd name="connsiteX4" fmla="*/ 483394 w 1626394"/>
                <a:gd name="connsiteY4" fmla="*/ 216694 h 714375"/>
                <a:gd name="connsiteX5" fmla="*/ 0 w 1626394"/>
                <a:gd name="connsiteY5" fmla="*/ 0 h 714375"/>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528638"/>
                <a:gd name="connsiteX1" fmla="*/ 0 w 1626394"/>
                <a:gd name="connsiteY1" fmla="*/ 528638 h 528638"/>
                <a:gd name="connsiteX2" fmla="*/ 1626394 w 1626394"/>
                <a:gd name="connsiteY2" fmla="*/ 7144 h 528638"/>
                <a:gd name="connsiteX3" fmla="*/ 483394 w 1626394"/>
                <a:gd name="connsiteY3" fmla="*/ 216694 h 528638"/>
                <a:gd name="connsiteX4" fmla="*/ 0 w 1626394"/>
                <a:gd name="connsiteY4" fmla="*/ 0 h 528638"/>
                <a:gd name="connsiteX0" fmla="*/ 0 w 1626394"/>
                <a:gd name="connsiteY0" fmla="*/ 0 h 681404"/>
                <a:gd name="connsiteX1" fmla="*/ 0 w 1626394"/>
                <a:gd name="connsiteY1" fmla="*/ 528638 h 681404"/>
                <a:gd name="connsiteX2" fmla="*/ 1626394 w 1626394"/>
                <a:gd name="connsiteY2" fmla="*/ 7144 h 681404"/>
                <a:gd name="connsiteX3" fmla="*/ 483394 w 1626394"/>
                <a:gd name="connsiteY3" fmla="*/ 216694 h 681404"/>
                <a:gd name="connsiteX4" fmla="*/ 0 w 1626394"/>
                <a:gd name="connsiteY4" fmla="*/ 0 h 681404"/>
                <a:gd name="connsiteX0" fmla="*/ 0 w 1626394"/>
                <a:gd name="connsiteY0" fmla="*/ 0 h 661055"/>
                <a:gd name="connsiteX1" fmla="*/ 0 w 1626394"/>
                <a:gd name="connsiteY1" fmla="*/ 528638 h 661055"/>
                <a:gd name="connsiteX2" fmla="*/ 1626394 w 1626394"/>
                <a:gd name="connsiteY2" fmla="*/ 7144 h 661055"/>
                <a:gd name="connsiteX3" fmla="*/ 483394 w 1626394"/>
                <a:gd name="connsiteY3" fmla="*/ 216694 h 661055"/>
                <a:gd name="connsiteX4" fmla="*/ 0 w 1626394"/>
                <a:gd name="connsiteY4" fmla="*/ 0 h 661055"/>
                <a:gd name="connsiteX0" fmla="*/ 0 w 1626394"/>
                <a:gd name="connsiteY0" fmla="*/ 0 h 678971"/>
                <a:gd name="connsiteX1" fmla="*/ 0 w 1626394"/>
                <a:gd name="connsiteY1" fmla="*/ 528638 h 678971"/>
                <a:gd name="connsiteX2" fmla="*/ 1626394 w 1626394"/>
                <a:gd name="connsiteY2" fmla="*/ 7144 h 678971"/>
                <a:gd name="connsiteX3" fmla="*/ 483394 w 1626394"/>
                <a:gd name="connsiteY3" fmla="*/ 216694 h 678971"/>
                <a:gd name="connsiteX4" fmla="*/ 0 w 1626394"/>
                <a:gd name="connsiteY4" fmla="*/ 0 h 678971"/>
                <a:gd name="connsiteX0" fmla="*/ 0 w 1626394"/>
                <a:gd name="connsiteY0" fmla="*/ 0 h 678971"/>
                <a:gd name="connsiteX1" fmla="*/ 0 w 1626394"/>
                <a:gd name="connsiteY1" fmla="*/ 528638 h 678971"/>
                <a:gd name="connsiteX2" fmla="*/ 1626394 w 1626394"/>
                <a:gd name="connsiteY2" fmla="*/ 7144 h 678971"/>
                <a:gd name="connsiteX3" fmla="*/ 621506 w 1626394"/>
                <a:gd name="connsiteY3" fmla="*/ 233363 h 678971"/>
                <a:gd name="connsiteX4" fmla="*/ 0 w 1626394"/>
                <a:gd name="connsiteY4" fmla="*/ 0 h 678971"/>
                <a:gd name="connsiteX0" fmla="*/ 0 w 1626394"/>
                <a:gd name="connsiteY0" fmla="*/ 4860 h 683831"/>
                <a:gd name="connsiteX1" fmla="*/ 0 w 1626394"/>
                <a:gd name="connsiteY1" fmla="*/ 533498 h 683831"/>
                <a:gd name="connsiteX2" fmla="*/ 1626394 w 1626394"/>
                <a:gd name="connsiteY2" fmla="*/ 12004 h 683831"/>
                <a:gd name="connsiteX3" fmla="*/ 621506 w 1626394"/>
                <a:gd name="connsiteY3" fmla="*/ 238223 h 683831"/>
                <a:gd name="connsiteX4" fmla="*/ 0 w 1626394"/>
                <a:gd name="connsiteY4" fmla="*/ 4860 h 683831"/>
                <a:gd name="connsiteX0" fmla="*/ 0 w 1626394"/>
                <a:gd name="connsiteY0" fmla="*/ 4860 h 683831"/>
                <a:gd name="connsiteX1" fmla="*/ 0 w 1626394"/>
                <a:gd name="connsiteY1" fmla="*/ 533498 h 683831"/>
                <a:gd name="connsiteX2" fmla="*/ 1626394 w 1626394"/>
                <a:gd name="connsiteY2" fmla="*/ 12004 h 683831"/>
                <a:gd name="connsiteX3" fmla="*/ 1066800 w 1626394"/>
                <a:gd name="connsiteY3" fmla="*/ 135830 h 683831"/>
                <a:gd name="connsiteX4" fmla="*/ 621506 w 1626394"/>
                <a:gd name="connsiteY4" fmla="*/ 238223 h 683831"/>
                <a:gd name="connsiteX5" fmla="*/ 0 w 1626394"/>
                <a:gd name="connsiteY5" fmla="*/ 4860 h 683831"/>
                <a:gd name="connsiteX0" fmla="*/ 0 w 1626394"/>
                <a:gd name="connsiteY0" fmla="*/ 111917 h 790888"/>
                <a:gd name="connsiteX1" fmla="*/ 0 w 1626394"/>
                <a:gd name="connsiteY1" fmla="*/ 640555 h 790888"/>
                <a:gd name="connsiteX2" fmla="*/ 1626394 w 1626394"/>
                <a:gd name="connsiteY2" fmla="*/ 119061 h 790888"/>
                <a:gd name="connsiteX3" fmla="*/ 923925 w 1626394"/>
                <a:gd name="connsiteY3" fmla="*/ 0 h 790888"/>
                <a:gd name="connsiteX4" fmla="*/ 621506 w 1626394"/>
                <a:gd name="connsiteY4" fmla="*/ 345280 h 790888"/>
                <a:gd name="connsiteX5" fmla="*/ 0 w 1626394"/>
                <a:gd name="connsiteY5" fmla="*/ 111917 h 790888"/>
                <a:gd name="connsiteX0" fmla="*/ 0 w 1626394"/>
                <a:gd name="connsiteY0" fmla="*/ 111917 h 790888"/>
                <a:gd name="connsiteX1" fmla="*/ 0 w 1626394"/>
                <a:gd name="connsiteY1" fmla="*/ 640555 h 790888"/>
                <a:gd name="connsiteX2" fmla="*/ 1626394 w 1626394"/>
                <a:gd name="connsiteY2" fmla="*/ 119061 h 790888"/>
                <a:gd name="connsiteX3" fmla="*/ 1059656 w 1626394"/>
                <a:gd name="connsiteY3" fmla="*/ 23812 h 790888"/>
                <a:gd name="connsiteX4" fmla="*/ 923925 w 1626394"/>
                <a:gd name="connsiteY4" fmla="*/ 0 h 790888"/>
                <a:gd name="connsiteX5" fmla="*/ 621506 w 1626394"/>
                <a:gd name="connsiteY5" fmla="*/ 345280 h 790888"/>
                <a:gd name="connsiteX6" fmla="*/ 0 w 1626394"/>
                <a:gd name="connsiteY6" fmla="*/ 111917 h 790888"/>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26394"/>
                <a:gd name="connsiteY0" fmla="*/ 538161 h 1217132"/>
                <a:gd name="connsiteX1" fmla="*/ 0 w 1626394"/>
                <a:gd name="connsiteY1" fmla="*/ 1066799 h 1217132"/>
                <a:gd name="connsiteX2" fmla="*/ 1626394 w 1626394"/>
                <a:gd name="connsiteY2" fmla="*/ 545305 h 1217132"/>
                <a:gd name="connsiteX3" fmla="*/ 1323974 w 1626394"/>
                <a:gd name="connsiteY3" fmla="*/ 0 h 1217132"/>
                <a:gd name="connsiteX4" fmla="*/ 923925 w 1626394"/>
                <a:gd name="connsiteY4" fmla="*/ 426244 h 1217132"/>
                <a:gd name="connsiteX5" fmla="*/ 621506 w 1626394"/>
                <a:gd name="connsiteY5" fmla="*/ 771524 h 1217132"/>
                <a:gd name="connsiteX6" fmla="*/ 0 w 1626394"/>
                <a:gd name="connsiteY6" fmla="*/ 538161 h 1217132"/>
                <a:gd name="connsiteX0" fmla="*/ 0 w 1635310"/>
                <a:gd name="connsiteY0" fmla="*/ 538161 h 1066802"/>
                <a:gd name="connsiteX1" fmla="*/ 0 w 1635310"/>
                <a:gd name="connsiteY1" fmla="*/ 1066799 h 1066802"/>
                <a:gd name="connsiteX2" fmla="*/ 1626394 w 1635310"/>
                <a:gd name="connsiteY2" fmla="*/ 545305 h 1066802"/>
                <a:gd name="connsiteX3" fmla="*/ 1323974 w 1635310"/>
                <a:gd name="connsiteY3" fmla="*/ 0 h 1066802"/>
                <a:gd name="connsiteX4" fmla="*/ 923925 w 1635310"/>
                <a:gd name="connsiteY4" fmla="*/ 426244 h 1066802"/>
                <a:gd name="connsiteX5" fmla="*/ 621506 w 1635310"/>
                <a:gd name="connsiteY5" fmla="*/ 771524 h 1066802"/>
                <a:gd name="connsiteX6" fmla="*/ 0 w 1635310"/>
                <a:gd name="connsiteY6" fmla="*/ 538161 h 1066802"/>
                <a:gd name="connsiteX0" fmla="*/ 0 w 1632620"/>
                <a:gd name="connsiteY0" fmla="*/ 538161 h 1083110"/>
                <a:gd name="connsiteX1" fmla="*/ 0 w 1632620"/>
                <a:gd name="connsiteY1" fmla="*/ 1066799 h 1083110"/>
                <a:gd name="connsiteX2" fmla="*/ 1626394 w 1632620"/>
                <a:gd name="connsiteY2" fmla="*/ 545305 h 1083110"/>
                <a:gd name="connsiteX3" fmla="*/ 1323974 w 1632620"/>
                <a:gd name="connsiteY3" fmla="*/ 0 h 1083110"/>
                <a:gd name="connsiteX4" fmla="*/ 923925 w 1632620"/>
                <a:gd name="connsiteY4" fmla="*/ 426244 h 1083110"/>
                <a:gd name="connsiteX5" fmla="*/ 621506 w 1632620"/>
                <a:gd name="connsiteY5" fmla="*/ 771524 h 1083110"/>
                <a:gd name="connsiteX6" fmla="*/ 0 w 1632620"/>
                <a:gd name="connsiteY6" fmla="*/ 538161 h 1083110"/>
                <a:gd name="connsiteX0" fmla="*/ 0 w 1638832"/>
                <a:gd name="connsiteY0" fmla="*/ 538161 h 1079262"/>
                <a:gd name="connsiteX1" fmla="*/ 0 w 1638832"/>
                <a:gd name="connsiteY1" fmla="*/ 1066799 h 1079262"/>
                <a:gd name="connsiteX2" fmla="*/ 1626394 w 1638832"/>
                <a:gd name="connsiteY2" fmla="*/ 545305 h 1079262"/>
                <a:gd name="connsiteX3" fmla="*/ 1323974 w 1638832"/>
                <a:gd name="connsiteY3" fmla="*/ 0 h 1079262"/>
                <a:gd name="connsiteX4" fmla="*/ 923925 w 1638832"/>
                <a:gd name="connsiteY4" fmla="*/ 426244 h 1079262"/>
                <a:gd name="connsiteX5" fmla="*/ 621506 w 1638832"/>
                <a:gd name="connsiteY5" fmla="*/ 771524 h 1079262"/>
                <a:gd name="connsiteX6" fmla="*/ 0 w 1638832"/>
                <a:gd name="connsiteY6" fmla="*/ 538161 h 1079262"/>
                <a:gd name="connsiteX0" fmla="*/ 0 w 1629379"/>
                <a:gd name="connsiteY0" fmla="*/ 538161 h 1066897"/>
                <a:gd name="connsiteX1" fmla="*/ 0 w 1629379"/>
                <a:gd name="connsiteY1" fmla="*/ 1066799 h 1066897"/>
                <a:gd name="connsiteX2" fmla="*/ 1616869 w 1629379"/>
                <a:gd name="connsiteY2" fmla="*/ 409574 h 1066897"/>
                <a:gd name="connsiteX3" fmla="*/ 1323974 w 1629379"/>
                <a:gd name="connsiteY3" fmla="*/ 0 h 1066897"/>
                <a:gd name="connsiteX4" fmla="*/ 923925 w 1629379"/>
                <a:gd name="connsiteY4" fmla="*/ 426244 h 1066897"/>
                <a:gd name="connsiteX5" fmla="*/ 621506 w 1629379"/>
                <a:gd name="connsiteY5" fmla="*/ 771524 h 1066897"/>
                <a:gd name="connsiteX6" fmla="*/ 0 w 1629379"/>
                <a:gd name="connsiteY6" fmla="*/ 538161 h 1066897"/>
                <a:gd name="connsiteX0" fmla="*/ 0 w 1620913"/>
                <a:gd name="connsiteY0" fmla="*/ 538161 h 1107877"/>
                <a:gd name="connsiteX1" fmla="*/ 0 w 1620913"/>
                <a:gd name="connsiteY1" fmla="*/ 1066799 h 1107877"/>
                <a:gd name="connsiteX2" fmla="*/ 1616869 w 1620913"/>
                <a:gd name="connsiteY2" fmla="*/ 409574 h 1107877"/>
                <a:gd name="connsiteX3" fmla="*/ 1323974 w 1620913"/>
                <a:gd name="connsiteY3" fmla="*/ 0 h 1107877"/>
                <a:gd name="connsiteX4" fmla="*/ 923925 w 1620913"/>
                <a:gd name="connsiteY4" fmla="*/ 426244 h 1107877"/>
                <a:gd name="connsiteX5" fmla="*/ 621506 w 1620913"/>
                <a:gd name="connsiteY5" fmla="*/ 771524 h 1107877"/>
                <a:gd name="connsiteX6" fmla="*/ 0 w 1620913"/>
                <a:gd name="connsiteY6" fmla="*/ 538161 h 1107877"/>
                <a:gd name="connsiteX0" fmla="*/ 0 w 1620913"/>
                <a:gd name="connsiteY0" fmla="*/ 538161 h 1218265"/>
                <a:gd name="connsiteX1" fmla="*/ 0 w 1620913"/>
                <a:gd name="connsiteY1" fmla="*/ 1066799 h 1218265"/>
                <a:gd name="connsiteX2" fmla="*/ 1616869 w 1620913"/>
                <a:gd name="connsiteY2" fmla="*/ 409574 h 1218265"/>
                <a:gd name="connsiteX3" fmla="*/ 1323974 w 1620913"/>
                <a:gd name="connsiteY3" fmla="*/ 0 h 1218265"/>
                <a:gd name="connsiteX4" fmla="*/ 923925 w 1620913"/>
                <a:gd name="connsiteY4" fmla="*/ 426244 h 1218265"/>
                <a:gd name="connsiteX5" fmla="*/ 621506 w 1620913"/>
                <a:gd name="connsiteY5" fmla="*/ 771524 h 1218265"/>
                <a:gd name="connsiteX6" fmla="*/ 0 w 1620913"/>
                <a:gd name="connsiteY6" fmla="*/ 538161 h 1218265"/>
                <a:gd name="connsiteX0" fmla="*/ 0 w 1620913"/>
                <a:gd name="connsiteY0" fmla="*/ 538161 h 1066799"/>
                <a:gd name="connsiteX1" fmla="*/ 0 w 1620913"/>
                <a:gd name="connsiteY1" fmla="*/ 1066799 h 1066799"/>
                <a:gd name="connsiteX2" fmla="*/ 1616869 w 1620913"/>
                <a:gd name="connsiteY2" fmla="*/ 409574 h 1066799"/>
                <a:gd name="connsiteX3" fmla="*/ 1323974 w 1620913"/>
                <a:gd name="connsiteY3" fmla="*/ 0 h 1066799"/>
                <a:gd name="connsiteX4" fmla="*/ 923925 w 1620913"/>
                <a:gd name="connsiteY4" fmla="*/ 426244 h 1066799"/>
                <a:gd name="connsiteX5" fmla="*/ 621506 w 1620913"/>
                <a:gd name="connsiteY5" fmla="*/ 771524 h 1066799"/>
                <a:gd name="connsiteX6" fmla="*/ 0 w 1620913"/>
                <a:gd name="connsiteY6" fmla="*/ 538161 h 1066799"/>
                <a:gd name="connsiteX0" fmla="*/ 0 w 1620913"/>
                <a:gd name="connsiteY0" fmla="*/ 538161 h 1213299"/>
                <a:gd name="connsiteX1" fmla="*/ 0 w 1620913"/>
                <a:gd name="connsiteY1" fmla="*/ 1066799 h 1213299"/>
                <a:gd name="connsiteX2" fmla="*/ 1616869 w 1620913"/>
                <a:gd name="connsiteY2" fmla="*/ 409574 h 1213299"/>
                <a:gd name="connsiteX3" fmla="*/ 1323974 w 1620913"/>
                <a:gd name="connsiteY3" fmla="*/ 0 h 1213299"/>
                <a:gd name="connsiteX4" fmla="*/ 923925 w 1620913"/>
                <a:gd name="connsiteY4" fmla="*/ 426244 h 1213299"/>
                <a:gd name="connsiteX5" fmla="*/ 621506 w 1620913"/>
                <a:gd name="connsiteY5" fmla="*/ 771524 h 1213299"/>
                <a:gd name="connsiteX6" fmla="*/ 0 w 1620913"/>
                <a:gd name="connsiteY6" fmla="*/ 538161 h 121329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28230"/>
                <a:gd name="connsiteY0" fmla="*/ 538161 h 1218919"/>
                <a:gd name="connsiteX1" fmla="*/ 0 w 1628230"/>
                <a:gd name="connsiteY1" fmla="*/ 1066799 h 1218919"/>
                <a:gd name="connsiteX2" fmla="*/ 1616869 w 1628230"/>
                <a:gd name="connsiteY2" fmla="*/ 409574 h 1218919"/>
                <a:gd name="connsiteX3" fmla="*/ 1323974 w 1628230"/>
                <a:gd name="connsiteY3" fmla="*/ 0 h 1218919"/>
                <a:gd name="connsiteX4" fmla="*/ 923925 w 1628230"/>
                <a:gd name="connsiteY4" fmla="*/ 426244 h 1218919"/>
                <a:gd name="connsiteX5" fmla="*/ 621506 w 1628230"/>
                <a:gd name="connsiteY5" fmla="*/ 771524 h 1218919"/>
                <a:gd name="connsiteX6" fmla="*/ 0 w 1628230"/>
                <a:gd name="connsiteY6" fmla="*/ 538161 h 1218919"/>
                <a:gd name="connsiteX0" fmla="*/ 0 w 1632881"/>
                <a:gd name="connsiteY0" fmla="*/ 538161 h 1232035"/>
                <a:gd name="connsiteX1" fmla="*/ 0 w 1632881"/>
                <a:gd name="connsiteY1" fmla="*/ 1066799 h 1232035"/>
                <a:gd name="connsiteX2" fmla="*/ 1621631 w 1632881"/>
                <a:gd name="connsiteY2" fmla="*/ 523874 h 1232035"/>
                <a:gd name="connsiteX3" fmla="*/ 1323974 w 1632881"/>
                <a:gd name="connsiteY3" fmla="*/ 0 h 1232035"/>
                <a:gd name="connsiteX4" fmla="*/ 923925 w 1632881"/>
                <a:gd name="connsiteY4" fmla="*/ 426244 h 1232035"/>
                <a:gd name="connsiteX5" fmla="*/ 621506 w 1632881"/>
                <a:gd name="connsiteY5" fmla="*/ 771524 h 1232035"/>
                <a:gd name="connsiteX6" fmla="*/ 0 w 1632881"/>
                <a:gd name="connsiteY6" fmla="*/ 538161 h 1232035"/>
                <a:gd name="connsiteX0" fmla="*/ 0 w 1622936"/>
                <a:gd name="connsiteY0" fmla="*/ 538161 h 1236750"/>
                <a:gd name="connsiteX1" fmla="*/ 0 w 1622936"/>
                <a:gd name="connsiteY1" fmla="*/ 1066799 h 1236750"/>
                <a:gd name="connsiteX2" fmla="*/ 1621631 w 1622936"/>
                <a:gd name="connsiteY2" fmla="*/ 523874 h 1236750"/>
                <a:gd name="connsiteX3" fmla="*/ 1323974 w 1622936"/>
                <a:gd name="connsiteY3" fmla="*/ 0 h 1236750"/>
                <a:gd name="connsiteX4" fmla="*/ 923925 w 1622936"/>
                <a:gd name="connsiteY4" fmla="*/ 426244 h 1236750"/>
                <a:gd name="connsiteX5" fmla="*/ 621506 w 1622936"/>
                <a:gd name="connsiteY5" fmla="*/ 771524 h 1236750"/>
                <a:gd name="connsiteX6" fmla="*/ 0 w 1622936"/>
                <a:gd name="connsiteY6" fmla="*/ 538161 h 1236750"/>
                <a:gd name="connsiteX0" fmla="*/ 0 w 1627932"/>
                <a:gd name="connsiteY0" fmla="*/ 538161 h 1227283"/>
                <a:gd name="connsiteX1" fmla="*/ 0 w 1627932"/>
                <a:gd name="connsiteY1" fmla="*/ 1066799 h 1227283"/>
                <a:gd name="connsiteX2" fmla="*/ 1621631 w 1627932"/>
                <a:gd name="connsiteY2" fmla="*/ 523874 h 1227283"/>
                <a:gd name="connsiteX3" fmla="*/ 1323974 w 1627932"/>
                <a:gd name="connsiteY3" fmla="*/ 0 h 1227283"/>
                <a:gd name="connsiteX4" fmla="*/ 923925 w 1627932"/>
                <a:gd name="connsiteY4" fmla="*/ 426244 h 1227283"/>
                <a:gd name="connsiteX5" fmla="*/ 621506 w 1627932"/>
                <a:gd name="connsiteY5" fmla="*/ 771524 h 1227283"/>
                <a:gd name="connsiteX6" fmla="*/ 0 w 1627932"/>
                <a:gd name="connsiteY6" fmla="*/ 538161 h 1227283"/>
                <a:gd name="connsiteX0" fmla="*/ 0 w 1627932"/>
                <a:gd name="connsiteY0" fmla="*/ 538161 h 1066799"/>
                <a:gd name="connsiteX1" fmla="*/ 0 w 1627932"/>
                <a:gd name="connsiteY1" fmla="*/ 1066799 h 1066799"/>
                <a:gd name="connsiteX2" fmla="*/ 1621631 w 1627932"/>
                <a:gd name="connsiteY2" fmla="*/ 523874 h 1066799"/>
                <a:gd name="connsiteX3" fmla="*/ 1323974 w 1627932"/>
                <a:gd name="connsiteY3" fmla="*/ 0 h 1066799"/>
                <a:gd name="connsiteX4" fmla="*/ 923925 w 1627932"/>
                <a:gd name="connsiteY4" fmla="*/ 426244 h 1066799"/>
                <a:gd name="connsiteX5" fmla="*/ 621506 w 1627932"/>
                <a:gd name="connsiteY5" fmla="*/ 771524 h 1066799"/>
                <a:gd name="connsiteX6" fmla="*/ 0 w 1627932"/>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066799"/>
                <a:gd name="connsiteX1" fmla="*/ 0 w 1627647"/>
                <a:gd name="connsiteY1" fmla="*/ 1066799 h 1066799"/>
                <a:gd name="connsiteX2" fmla="*/ 1621631 w 1627647"/>
                <a:gd name="connsiteY2" fmla="*/ 523874 h 1066799"/>
                <a:gd name="connsiteX3" fmla="*/ 1323974 w 1627647"/>
                <a:gd name="connsiteY3" fmla="*/ 0 h 1066799"/>
                <a:gd name="connsiteX4" fmla="*/ 923925 w 1627647"/>
                <a:gd name="connsiteY4" fmla="*/ 426244 h 1066799"/>
                <a:gd name="connsiteX5" fmla="*/ 621506 w 1627647"/>
                <a:gd name="connsiteY5" fmla="*/ 771524 h 1066799"/>
                <a:gd name="connsiteX6" fmla="*/ 0 w 1627647"/>
                <a:gd name="connsiteY6" fmla="*/ 538161 h 1066799"/>
                <a:gd name="connsiteX0" fmla="*/ 0 w 1627647"/>
                <a:gd name="connsiteY0" fmla="*/ 538161 h 1134969"/>
                <a:gd name="connsiteX1" fmla="*/ 0 w 1627647"/>
                <a:gd name="connsiteY1" fmla="*/ 1066799 h 1134969"/>
                <a:gd name="connsiteX2" fmla="*/ 1621631 w 1627647"/>
                <a:gd name="connsiteY2" fmla="*/ 523874 h 1134969"/>
                <a:gd name="connsiteX3" fmla="*/ 1323974 w 1627647"/>
                <a:gd name="connsiteY3" fmla="*/ 0 h 1134969"/>
                <a:gd name="connsiteX4" fmla="*/ 923925 w 1627647"/>
                <a:gd name="connsiteY4" fmla="*/ 426244 h 1134969"/>
                <a:gd name="connsiteX5" fmla="*/ 621506 w 1627647"/>
                <a:gd name="connsiteY5" fmla="*/ 771524 h 1134969"/>
                <a:gd name="connsiteX6" fmla="*/ 0 w 1627647"/>
                <a:gd name="connsiteY6" fmla="*/ 538161 h 1134969"/>
                <a:gd name="connsiteX0" fmla="*/ 0 w 1627647"/>
                <a:gd name="connsiteY0" fmla="*/ 538161 h 1213483"/>
                <a:gd name="connsiteX1" fmla="*/ 0 w 1627647"/>
                <a:gd name="connsiteY1" fmla="*/ 1066799 h 1213483"/>
                <a:gd name="connsiteX2" fmla="*/ 1621631 w 1627647"/>
                <a:gd name="connsiteY2" fmla="*/ 523874 h 1213483"/>
                <a:gd name="connsiteX3" fmla="*/ 1323974 w 1627647"/>
                <a:gd name="connsiteY3" fmla="*/ 0 h 1213483"/>
                <a:gd name="connsiteX4" fmla="*/ 923925 w 1627647"/>
                <a:gd name="connsiteY4" fmla="*/ 426244 h 1213483"/>
                <a:gd name="connsiteX5" fmla="*/ 621506 w 1627647"/>
                <a:gd name="connsiteY5" fmla="*/ 771524 h 1213483"/>
                <a:gd name="connsiteX6" fmla="*/ 0 w 1627647"/>
                <a:gd name="connsiteY6" fmla="*/ 538161 h 1213483"/>
                <a:gd name="connsiteX0" fmla="*/ 0 w 1627647"/>
                <a:gd name="connsiteY0" fmla="*/ 538161 h 1190326"/>
                <a:gd name="connsiteX1" fmla="*/ 0 w 1627647"/>
                <a:gd name="connsiteY1" fmla="*/ 1066799 h 1190326"/>
                <a:gd name="connsiteX2" fmla="*/ 1621631 w 1627647"/>
                <a:gd name="connsiteY2" fmla="*/ 523874 h 1190326"/>
                <a:gd name="connsiteX3" fmla="*/ 1323974 w 1627647"/>
                <a:gd name="connsiteY3" fmla="*/ 0 h 1190326"/>
                <a:gd name="connsiteX4" fmla="*/ 923925 w 1627647"/>
                <a:gd name="connsiteY4" fmla="*/ 426244 h 1190326"/>
                <a:gd name="connsiteX5" fmla="*/ 621506 w 1627647"/>
                <a:gd name="connsiteY5" fmla="*/ 771524 h 1190326"/>
                <a:gd name="connsiteX6" fmla="*/ 0 w 1627647"/>
                <a:gd name="connsiteY6" fmla="*/ 538161 h 1190326"/>
                <a:gd name="connsiteX0" fmla="*/ 0 w 1627647"/>
                <a:gd name="connsiteY0" fmla="*/ 538161 h 1219698"/>
                <a:gd name="connsiteX1" fmla="*/ 0 w 1627647"/>
                <a:gd name="connsiteY1" fmla="*/ 1066799 h 1219698"/>
                <a:gd name="connsiteX2" fmla="*/ 1621631 w 1627647"/>
                <a:gd name="connsiteY2" fmla="*/ 523874 h 1219698"/>
                <a:gd name="connsiteX3" fmla="*/ 1323974 w 1627647"/>
                <a:gd name="connsiteY3" fmla="*/ 0 h 1219698"/>
                <a:gd name="connsiteX4" fmla="*/ 923925 w 1627647"/>
                <a:gd name="connsiteY4" fmla="*/ 426244 h 1219698"/>
                <a:gd name="connsiteX5" fmla="*/ 621506 w 1627647"/>
                <a:gd name="connsiteY5" fmla="*/ 771524 h 1219698"/>
                <a:gd name="connsiteX6" fmla="*/ 0 w 1627647"/>
                <a:gd name="connsiteY6" fmla="*/ 538161 h 1219698"/>
                <a:gd name="connsiteX0" fmla="*/ 0 w 1627647"/>
                <a:gd name="connsiteY0" fmla="*/ 538161 h 1232307"/>
                <a:gd name="connsiteX1" fmla="*/ 0 w 1627647"/>
                <a:gd name="connsiteY1" fmla="*/ 1066799 h 1232307"/>
                <a:gd name="connsiteX2" fmla="*/ 1621631 w 1627647"/>
                <a:gd name="connsiteY2" fmla="*/ 523874 h 1232307"/>
                <a:gd name="connsiteX3" fmla="*/ 1323974 w 1627647"/>
                <a:gd name="connsiteY3" fmla="*/ 0 h 1232307"/>
                <a:gd name="connsiteX4" fmla="*/ 923925 w 1627647"/>
                <a:gd name="connsiteY4" fmla="*/ 426244 h 1232307"/>
                <a:gd name="connsiteX5" fmla="*/ 621506 w 1627647"/>
                <a:gd name="connsiteY5" fmla="*/ 771524 h 1232307"/>
                <a:gd name="connsiteX6" fmla="*/ 0 w 1627647"/>
                <a:gd name="connsiteY6" fmla="*/ 538161 h 1232307"/>
                <a:gd name="connsiteX0" fmla="*/ 0 w 1627647"/>
                <a:gd name="connsiteY0" fmla="*/ 538161 h 1217230"/>
                <a:gd name="connsiteX1" fmla="*/ 0 w 1627647"/>
                <a:gd name="connsiteY1" fmla="*/ 1066799 h 1217230"/>
                <a:gd name="connsiteX2" fmla="*/ 1621631 w 1627647"/>
                <a:gd name="connsiteY2" fmla="*/ 523874 h 1217230"/>
                <a:gd name="connsiteX3" fmla="*/ 1323974 w 1627647"/>
                <a:gd name="connsiteY3" fmla="*/ 0 h 1217230"/>
                <a:gd name="connsiteX4" fmla="*/ 923925 w 1627647"/>
                <a:gd name="connsiteY4" fmla="*/ 426244 h 1217230"/>
                <a:gd name="connsiteX5" fmla="*/ 621506 w 1627647"/>
                <a:gd name="connsiteY5" fmla="*/ 771524 h 1217230"/>
                <a:gd name="connsiteX6" fmla="*/ 0 w 1627647"/>
                <a:gd name="connsiteY6" fmla="*/ 538161 h 1217230"/>
                <a:gd name="connsiteX0" fmla="*/ 0 w 1627647"/>
                <a:gd name="connsiteY0" fmla="*/ 538161 h 1188997"/>
                <a:gd name="connsiteX1" fmla="*/ 0 w 1627647"/>
                <a:gd name="connsiteY1" fmla="*/ 1066799 h 1188997"/>
                <a:gd name="connsiteX2" fmla="*/ 1621631 w 1627647"/>
                <a:gd name="connsiteY2" fmla="*/ 523874 h 1188997"/>
                <a:gd name="connsiteX3" fmla="*/ 1323974 w 1627647"/>
                <a:gd name="connsiteY3" fmla="*/ 0 h 1188997"/>
                <a:gd name="connsiteX4" fmla="*/ 923925 w 1627647"/>
                <a:gd name="connsiteY4" fmla="*/ 426244 h 1188997"/>
                <a:gd name="connsiteX5" fmla="*/ 621506 w 1627647"/>
                <a:gd name="connsiteY5" fmla="*/ 771524 h 1188997"/>
                <a:gd name="connsiteX6" fmla="*/ 0 w 1627647"/>
                <a:gd name="connsiteY6" fmla="*/ 538161 h 1188997"/>
                <a:gd name="connsiteX0" fmla="*/ 0 w 1627647"/>
                <a:gd name="connsiteY0" fmla="*/ 538161 h 1216261"/>
                <a:gd name="connsiteX1" fmla="*/ 0 w 1627647"/>
                <a:gd name="connsiteY1" fmla="*/ 1066799 h 1216261"/>
                <a:gd name="connsiteX2" fmla="*/ 1621631 w 1627647"/>
                <a:gd name="connsiteY2" fmla="*/ 523874 h 1216261"/>
                <a:gd name="connsiteX3" fmla="*/ 1323974 w 1627647"/>
                <a:gd name="connsiteY3" fmla="*/ 0 h 1216261"/>
                <a:gd name="connsiteX4" fmla="*/ 923925 w 1627647"/>
                <a:gd name="connsiteY4" fmla="*/ 426244 h 1216261"/>
                <a:gd name="connsiteX5" fmla="*/ 621506 w 1627647"/>
                <a:gd name="connsiteY5" fmla="*/ 771524 h 1216261"/>
                <a:gd name="connsiteX6" fmla="*/ 0 w 1627647"/>
                <a:gd name="connsiteY6" fmla="*/ 538161 h 1216261"/>
                <a:gd name="connsiteX0" fmla="*/ 0 w 1627647"/>
                <a:gd name="connsiteY0" fmla="*/ 538161 h 1206398"/>
                <a:gd name="connsiteX1" fmla="*/ 0 w 1627647"/>
                <a:gd name="connsiteY1" fmla="*/ 1066799 h 1206398"/>
                <a:gd name="connsiteX2" fmla="*/ 1621631 w 1627647"/>
                <a:gd name="connsiteY2" fmla="*/ 523874 h 1206398"/>
                <a:gd name="connsiteX3" fmla="*/ 1323974 w 1627647"/>
                <a:gd name="connsiteY3" fmla="*/ 0 h 1206398"/>
                <a:gd name="connsiteX4" fmla="*/ 923925 w 1627647"/>
                <a:gd name="connsiteY4" fmla="*/ 426244 h 1206398"/>
                <a:gd name="connsiteX5" fmla="*/ 621506 w 1627647"/>
                <a:gd name="connsiteY5" fmla="*/ 771524 h 1206398"/>
                <a:gd name="connsiteX6" fmla="*/ 0 w 1627647"/>
                <a:gd name="connsiteY6" fmla="*/ 538161 h 1206398"/>
                <a:gd name="connsiteX0" fmla="*/ 0 w 1627647"/>
                <a:gd name="connsiteY0" fmla="*/ 538161 h 1218880"/>
                <a:gd name="connsiteX1" fmla="*/ 0 w 1627647"/>
                <a:gd name="connsiteY1" fmla="*/ 1066799 h 1218880"/>
                <a:gd name="connsiteX2" fmla="*/ 1621631 w 1627647"/>
                <a:gd name="connsiteY2" fmla="*/ 523874 h 1218880"/>
                <a:gd name="connsiteX3" fmla="*/ 1323974 w 1627647"/>
                <a:gd name="connsiteY3" fmla="*/ 0 h 1218880"/>
                <a:gd name="connsiteX4" fmla="*/ 923925 w 1627647"/>
                <a:gd name="connsiteY4" fmla="*/ 426244 h 1218880"/>
                <a:gd name="connsiteX5" fmla="*/ 621506 w 1627647"/>
                <a:gd name="connsiteY5" fmla="*/ 771524 h 1218880"/>
                <a:gd name="connsiteX6" fmla="*/ 0 w 1627647"/>
                <a:gd name="connsiteY6" fmla="*/ 538161 h 1218880"/>
                <a:gd name="connsiteX0" fmla="*/ 0 w 1627647"/>
                <a:gd name="connsiteY0" fmla="*/ 538161 h 1211596"/>
                <a:gd name="connsiteX1" fmla="*/ 0 w 1627647"/>
                <a:gd name="connsiteY1" fmla="*/ 1066799 h 1211596"/>
                <a:gd name="connsiteX2" fmla="*/ 1621631 w 1627647"/>
                <a:gd name="connsiteY2" fmla="*/ 523874 h 1211596"/>
                <a:gd name="connsiteX3" fmla="*/ 1323974 w 1627647"/>
                <a:gd name="connsiteY3" fmla="*/ 0 h 1211596"/>
                <a:gd name="connsiteX4" fmla="*/ 923925 w 1627647"/>
                <a:gd name="connsiteY4" fmla="*/ 426244 h 1211596"/>
                <a:gd name="connsiteX5" fmla="*/ 621506 w 1627647"/>
                <a:gd name="connsiteY5" fmla="*/ 771524 h 1211596"/>
                <a:gd name="connsiteX6" fmla="*/ 0 w 1627647"/>
                <a:gd name="connsiteY6" fmla="*/ 538161 h 1211596"/>
                <a:gd name="connsiteX0" fmla="*/ 0 w 1627647"/>
                <a:gd name="connsiteY0" fmla="*/ 538161 h 1217962"/>
                <a:gd name="connsiteX1" fmla="*/ 0 w 1627647"/>
                <a:gd name="connsiteY1" fmla="*/ 1066799 h 1217962"/>
                <a:gd name="connsiteX2" fmla="*/ 1621631 w 1627647"/>
                <a:gd name="connsiteY2" fmla="*/ 523874 h 1217962"/>
                <a:gd name="connsiteX3" fmla="*/ 1323974 w 1627647"/>
                <a:gd name="connsiteY3" fmla="*/ 0 h 1217962"/>
                <a:gd name="connsiteX4" fmla="*/ 923925 w 1627647"/>
                <a:gd name="connsiteY4" fmla="*/ 426244 h 1217962"/>
                <a:gd name="connsiteX5" fmla="*/ 621506 w 1627647"/>
                <a:gd name="connsiteY5" fmla="*/ 771524 h 1217962"/>
                <a:gd name="connsiteX6" fmla="*/ 0 w 1627647"/>
                <a:gd name="connsiteY6" fmla="*/ 538161 h 1217962"/>
                <a:gd name="connsiteX0" fmla="*/ 0 w 1627647"/>
                <a:gd name="connsiteY0" fmla="*/ 538161 h 1218399"/>
                <a:gd name="connsiteX1" fmla="*/ 0 w 1627647"/>
                <a:gd name="connsiteY1" fmla="*/ 1066799 h 1218399"/>
                <a:gd name="connsiteX2" fmla="*/ 1621631 w 1627647"/>
                <a:gd name="connsiteY2" fmla="*/ 523874 h 1218399"/>
                <a:gd name="connsiteX3" fmla="*/ 1323974 w 1627647"/>
                <a:gd name="connsiteY3" fmla="*/ 0 h 1218399"/>
                <a:gd name="connsiteX4" fmla="*/ 923925 w 1627647"/>
                <a:gd name="connsiteY4" fmla="*/ 426244 h 1218399"/>
                <a:gd name="connsiteX5" fmla="*/ 621506 w 1627647"/>
                <a:gd name="connsiteY5" fmla="*/ 771524 h 1218399"/>
                <a:gd name="connsiteX6" fmla="*/ 0 w 1627647"/>
                <a:gd name="connsiteY6" fmla="*/ 538161 h 121839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23925 w 1627647"/>
                <a:gd name="connsiteY4" fmla="*/ 426244 h 1212839"/>
                <a:gd name="connsiteX5" fmla="*/ 621506 w 1627647"/>
                <a:gd name="connsiteY5" fmla="*/ 771524 h 1212839"/>
                <a:gd name="connsiteX6" fmla="*/ 0 w 1627647"/>
                <a:gd name="connsiteY6"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1078707 w 1627647"/>
                <a:gd name="connsiteY4" fmla="*/ 257177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595313 w 1627647"/>
                <a:gd name="connsiteY4" fmla="*/ 185739 h 1212839"/>
                <a:gd name="connsiteX5" fmla="*/ 923925 w 1627647"/>
                <a:gd name="connsiteY5" fmla="*/ 426244 h 1212839"/>
                <a:gd name="connsiteX6" fmla="*/ 621506 w 1627647"/>
                <a:gd name="connsiteY6" fmla="*/ 771524 h 1212839"/>
                <a:gd name="connsiteX7" fmla="*/ 0 w 1627647"/>
                <a:gd name="connsiteY7" fmla="*/ 538161 h 1212839"/>
                <a:gd name="connsiteX0" fmla="*/ 0 w 1627647"/>
                <a:gd name="connsiteY0" fmla="*/ 538161 h 1212839"/>
                <a:gd name="connsiteX1" fmla="*/ 0 w 1627647"/>
                <a:gd name="connsiteY1" fmla="*/ 1066799 h 1212839"/>
                <a:gd name="connsiteX2" fmla="*/ 1621631 w 1627647"/>
                <a:gd name="connsiteY2" fmla="*/ 523874 h 1212839"/>
                <a:gd name="connsiteX3" fmla="*/ 1323974 w 1627647"/>
                <a:gd name="connsiteY3" fmla="*/ 0 h 1212839"/>
                <a:gd name="connsiteX4" fmla="*/ 973932 w 1627647"/>
                <a:gd name="connsiteY4" fmla="*/ 85727 h 1212839"/>
                <a:gd name="connsiteX5" fmla="*/ 595313 w 1627647"/>
                <a:gd name="connsiteY5" fmla="*/ 185739 h 1212839"/>
                <a:gd name="connsiteX6" fmla="*/ 923925 w 1627647"/>
                <a:gd name="connsiteY6" fmla="*/ 426244 h 1212839"/>
                <a:gd name="connsiteX7" fmla="*/ 621506 w 1627647"/>
                <a:gd name="connsiteY7" fmla="*/ 771524 h 1212839"/>
                <a:gd name="connsiteX8" fmla="*/ 0 w 1627647"/>
                <a:gd name="connsiteY8" fmla="*/ 538161 h 1212839"/>
                <a:gd name="connsiteX0" fmla="*/ 0 w 1627647"/>
                <a:gd name="connsiteY0" fmla="*/ 745328 h 1420006"/>
                <a:gd name="connsiteX1" fmla="*/ 0 w 1627647"/>
                <a:gd name="connsiteY1" fmla="*/ 1273966 h 1420006"/>
                <a:gd name="connsiteX2" fmla="*/ 1621631 w 1627647"/>
                <a:gd name="connsiteY2" fmla="*/ 731041 h 1420006"/>
                <a:gd name="connsiteX3" fmla="*/ 1323974 w 1627647"/>
                <a:gd name="connsiteY3" fmla="*/ 207167 h 1420006"/>
                <a:gd name="connsiteX4" fmla="*/ 835820 w 1627647"/>
                <a:gd name="connsiteY4" fmla="*/ 0 h 1420006"/>
                <a:gd name="connsiteX5" fmla="*/ 595313 w 1627647"/>
                <a:gd name="connsiteY5" fmla="*/ 392906 h 1420006"/>
                <a:gd name="connsiteX6" fmla="*/ 923925 w 1627647"/>
                <a:gd name="connsiteY6" fmla="*/ 633411 h 1420006"/>
                <a:gd name="connsiteX7" fmla="*/ 621506 w 1627647"/>
                <a:gd name="connsiteY7" fmla="*/ 978691 h 1420006"/>
                <a:gd name="connsiteX8" fmla="*/ 0 w 1627647"/>
                <a:gd name="connsiteY8" fmla="*/ 745328 h 1420006"/>
                <a:gd name="connsiteX0" fmla="*/ 0 w 1591281"/>
                <a:gd name="connsiteY0" fmla="*/ 745328 h 1469663"/>
                <a:gd name="connsiteX1" fmla="*/ 0 w 1591281"/>
                <a:gd name="connsiteY1" fmla="*/ 1273966 h 1469663"/>
                <a:gd name="connsiteX2" fmla="*/ 1574006 w 1591281"/>
                <a:gd name="connsiteY2" fmla="*/ 928685 h 1469663"/>
                <a:gd name="connsiteX3" fmla="*/ 1323974 w 1591281"/>
                <a:gd name="connsiteY3" fmla="*/ 207167 h 1469663"/>
                <a:gd name="connsiteX4" fmla="*/ 835820 w 1591281"/>
                <a:gd name="connsiteY4" fmla="*/ 0 h 1469663"/>
                <a:gd name="connsiteX5" fmla="*/ 595313 w 1591281"/>
                <a:gd name="connsiteY5" fmla="*/ 392906 h 1469663"/>
                <a:gd name="connsiteX6" fmla="*/ 923925 w 1591281"/>
                <a:gd name="connsiteY6" fmla="*/ 633411 h 1469663"/>
                <a:gd name="connsiteX7" fmla="*/ 621506 w 1591281"/>
                <a:gd name="connsiteY7" fmla="*/ 978691 h 1469663"/>
                <a:gd name="connsiteX8" fmla="*/ 0 w 1591281"/>
                <a:gd name="connsiteY8" fmla="*/ 745328 h 1469663"/>
                <a:gd name="connsiteX0" fmla="*/ 0 w 1591281"/>
                <a:gd name="connsiteY0" fmla="*/ 745328 h 1425021"/>
                <a:gd name="connsiteX1" fmla="*/ 0 w 1591281"/>
                <a:gd name="connsiteY1" fmla="*/ 1273966 h 1425021"/>
                <a:gd name="connsiteX2" fmla="*/ 1574006 w 1591281"/>
                <a:gd name="connsiteY2" fmla="*/ 928685 h 1425021"/>
                <a:gd name="connsiteX3" fmla="*/ 1323974 w 1591281"/>
                <a:gd name="connsiteY3" fmla="*/ 207167 h 1425021"/>
                <a:gd name="connsiteX4" fmla="*/ 835820 w 1591281"/>
                <a:gd name="connsiteY4" fmla="*/ 0 h 1425021"/>
                <a:gd name="connsiteX5" fmla="*/ 595313 w 1591281"/>
                <a:gd name="connsiteY5" fmla="*/ 392906 h 1425021"/>
                <a:gd name="connsiteX6" fmla="*/ 923925 w 1591281"/>
                <a:gd name="connsiteY6" fmla="*/ 633411 h 1425021"/>
                <a:gd name="connsiteX7" fmla="*/ 621506 w 1591281"/>
                <a:gd name="connsiteY7" fmla="*/ 978691 h 1425021"/>
                <a:gd name="connsiteX8" fmla="*/ 0 w 1591281"/>
                <a:gd name="connsiteY8" fmla="*/ 745328 h 1425021"/>
                <a:gd name="connsiteX0" fmla="*/ 0 w 1622856"/>
                <a:gd name="connsiteY0" fmla="*/ 745328 h 1425021"/>
                <a:gd name="connsiteX1" fmla="*/ 0 w 1622856"/>
                <a:gd name="connsiteY1" fmla="*/ 1273966 h 1425021"/>
                <a:gd name="connsiteX2" fmla="*/ 1574006 w 1622856"/>
                <a:gd name="connsiteY2" fmla="*/ 928685 h 1425021"/>
                <a:gd name="connsiteX3" fmla="*/ 1323974 w 1622856"/>
                <a:gd name="connsiteY3" fmla="*/ 207167 h 1425021"/>
                <a:gd name="connsiteX4" fmla="*/ 835820 w 1622856"/>
                <a:gd name="connsiteY4" fmla="*/ 0 h 1425021"/>
                <a:gd name="connsiteX5" fmla="*/ 595313 w 1622856"/>
                <a:gd name="connsiteY5" fmla="*/ 392906 h 1425021"/>
                <a:gd name="connsiteX6" fmla="*/ 923925 w 1622856"/>
                <a:gd name="connsiteY6" fmla="*/ 633411 h 1425021"/>
                <a:gd name="connsiteX7" fmla="*/ 621506 w 1622856"/>
                <a:gd name="connsiteY7" fmla="*/ 978691 h 1425021"/>
                <a:gd name="connsiteX8" fmla="*/ 0 w 1622856"/>
                <a:gd name="connsiteY8" fmla="*/ 745328 h 1425021"/>
                <a:gd name="connsiteX0" fmla="*/ 0 w 1608710"/>
                <a:gd name="connsiteY0" fmla="*/ 745328 h 1425021"/>
                <a:gd name="connsiteX1" fmla="*/ 0 w 1608710"/>
                <a:gd name="connsiteY1" fmla="*/ 1273966 h 1425021"/>
                <a:gd name="connsiteX2" fmla="*/ 1574006 w 1608710"/>
                <a:gd name="connsiteY2" fmla="*/ 928685 h 1425021"/>
                <a:gd name="connsiteX3" fmla="*/ 1264443 w 1608710"/>
                <a:gd name="connsiteY3" fmla="*/ 166686 h 1425021"/>
                <a:gd name="connsiteX4" fmla="*/ 835820 w 1608710"/>
                <a:gd name="connsiteY4" fmla="*/ 0 h 1425021"/>
                <a:gd name="connsiteX5" fmla="*/ 595313 w 1608710"/>
                <a:gd name="connsiteY5" fmla="*/ 392906 h 1425021"/>
                <a:gd name="connsiteX6" fmla="*/ 923925 w 1608710"/>
                <a:gd name="connsiteY6" fmla="*/ 633411 h 1425021"/>
                <a:gd name="connsiteX7" fmla="*/ 621506 w 1608710"/>
                <a:gd name="connsiteY7" fmla="*/ 978691 h 1425021"/>
                <a:gd name="connsiteX8" fmla="*/ 0 w 1608710"/>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595313 w 1623138"/>
                <a:gd name="connsiteY5" fmla="*/ 392906 h 1425021"/>
                <a:gd name="connsiteX6" fmla="*/ 923925 w 1623138"/>
                <a:gd name="connsiteY6" fmla="*/ 633411 h 1425021"/>
                <a:gd name="connsiteX7" fmla="*/ 621506 w 1623138"/>
                <a:gd name="connsiteY7" fmla="*/ 978691 h 1425021"/>
                <a:gd name="connsiteX8" fmla="*/ 0 w 1623138"/>
                <a:gd name="connsiteY8" fmla="*/ 745328 h 1425021"/>
                <a:gd name="connsiteX0" fmla="*/ 0 w 1623138"/>
                <a:gd name="connsiteY0" fmla="*/ 745328 h 1425021"/>
                <a:gd name="connsiteX1" fmla="*/ 0 w 1623138"/>
                <a:gd name="connsiteY1" fmla="*/ 1273966 h 1425021"/>
                <a:gd name="connsiteX2" fmla="*/ 1574006 w 1623138"/>
                <a:gd name="connsiteY2" fmla="*/ 928685 h 1425021"/>
                <a:gd name="connsiteX3" fmla="*/ 1264443 w 1623138"/>
                <a:gd name="connsiteY3" fmla="*/ 166686 h 1425021"/>
                <a:gd name="connsiteX4" fmla="*/ 835820 w 1623138"/>
                <a:gd name="connsiteY4" fmla="*/ 0 h 1425021"/>
                <a:gd name="connsiteX5" fmla="*/ 709613 w 1623138"/>
                <a:gd name="connsiteY5" fmla="*/ 207169 h 1425021"/>
                <a:gd name="connsiteX6" fmla="*/ 595313 w 1623138"/>
                <a:gd name="connsiteY6" fmla="*/ 392906 h 1425021"/>
                <a:gd name="connsiteX7" fmla="*/ 923925 w 1623138"/>
                <a:gd name="connsiteY7" fmla="*/ 633411 h 1425021"/>
                <a:gd name="connsiteX8" fmla="*/ 621506 w 1623138"/>
                <a:gd name="connsiteY8" fmla="*/ 978691 h 1425021"/>
                <a:gd name="connsiteX9" fmla="*/ 0 w 1623138"/>
                <a:gd name="connsiteY9" fmla="*/ 745328 h 1425021"/>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421482 w 1623138"/>
                <a:gd name="connsiteY5" fmla="*/ 0 h 1477409"/>
                <a:gd name="connsiteX6" fmla="*/ 595313 w 1623138"/>
                <a:gd name="connsiteY6" fmla="*/ 445294 h 1477409"/>
                <a:gd name="connsiteX7" fmla="*/ 923925 w 1623138"/>
                <a:gd name="connsiteY7" fmla="*/ 685799 h 1477409"/>
                <a:gd name="connsiteX8" fmla="*/ 621506 w 1623138"/>
                <a:gd name="connsiteY8" fmla="*/ 1031079 h 1477409"/>
                <a:gd name="connsiteX9" fmla="*/ 0 w 1623138"/>
                <a:gd name="connsiteY9" fmla="*/ 797716 h 1477409"/>
                <a:gd name="connsiteX0" fmla="*/ 0 w 1623138"/>
                <a:gd name="connsiteY0" fmla="*/ 797716 h 1477409"/>
                <a:gd name="connsiteX1" fmla="*/ 0 w 1623138"/>
                <a:gd name="connsiteY1" fmla="*/ 1326354 h 1477409"/>
                <a:gd name="connsiteX2" fmla="*/ 1574006 w 1623138"/>
                <a:gd name="connsiteY2" fmla="*/ 981073 h 1477409"/>
                <a:gd name="connsiteX3" fmla="*/ 1264443 w 1623138"/>
                <a:gd name="connsiteY3" fmla="*/ 219074 h 1477409"/>
                <a:gd name="connsiteX4" fmla="*/ 835820 w 1623138"/>
                <a:gd name="connsiteY4" fmla="*/ 52388 h 1477409"/>
                <a:gd name="connsiteX5" fmla="*/ 654844 w 1623138"/>
                <a:gd name="connsiteY5" fmla="*/ 26194 h 1477409"/>
                <a:gd name="connsiteX6" fmla="*/ 421482 w 1623138"/>
                <a:gd name="connsiteY6" fmla="*/ 0 h 1477409"/>
                <a:gd name="connsiteX7" fmla="*/ 595313 w 1623138"/>
                <a:gd name="connsiteY7" fmla="*/ 445294 h 1477409"/>
                <a:gd name="connsiteX8" fmla="*/ 923925 w 1623138"/>
                <a:gd name="connsiteY8" fmla="*/ 685799 h 1477409"/>
                <a:gd name="connsiteX9" fmla="*/ 621506 w 1623138"/>
                <a:gd name="connsiteY9" fmla="*/ 1031079 h 1477409"/>
                <a:gd name="connsiteX10" fmla="*/ 0 w 1623138"/>
                <a:gd name="connsiteY10" fmla="*/ 797716 h 1477409"/>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798877"/>
                <a:gd name="connsiteX1" fmla="*/ 0 w 1623138"/>
                <a:gd name="connsiteY1" fmla="*/ 1647822 h 1798877"/>
                <a:gd name="connsiteX2" fmla="*/ 1574006 w 1623138"/>
                <a:gd name="connsiteY2" fmla="*/ 1302541 h 1798877"/>
                <a:gd name="connsiteX3" fmla="*/ 1264443 w 1623138"/>
                <a:gd name="connsiteY3" fmla="*/ 540542 h 1798877"/>
                <a:gd name="connsiteX4" fmla="*/ 835820 w 1623138"/>
                <a:gd name="connsiteY4" fmla="*/ 373856 h 1798877"/>
                <a:gd name="connsiteX5" fmla="*/ 807244 w 1623138"/>
                <a:gd name="connsiteY5" fmla="*/ 0 h 1798877"/>
                <a:gd name="connsiteX6" fmla="*/ 421482 w 1623138"/>
                <a:gd name="connsiteY6" fmla="*/ 321468 h 1798877"/>
                <a:gd name="connsiteX7" fmla="*/ 595313 w 1623138"/>
                <a:gd name="connsiteY7" fmla="*/ 766762 h 1798877"/>
                <a:gd name="connsiteX8" fmla="*/ 923925 w 1623138"/>
                <a:gd name="connsiteY8" fmla="*/ 1007267 h 1798877"/>
                <a:gd name="connsiteX9" fmla="*/ 621506 w 1623138"/>
                <a:gd name="connsiteY9" fmla="*/ 1352547 h 1798877"/>
                <a:gd name="connsiteX10" fmla="*/ 0 w 1623138"/>
                <a:gd name="connsiteY10" fmla="*/ 1119184 h 1798877"/>
                <a:gd name="connsiteX0" fmla="*/ 0 w 1623138"/>
                <a:gd name="connsiteY0" fmla="*/ 1119184 h 1652572"/>
                <a:gd name="connsiteX1" fmla="*/ 0 w 1623138"/>
                <a:gd name="connsiteY1" fmla="*/ 1647822 h 1652572"/>
                <a:gd name="connsiteX2" fmla="*/ 1574006 w 1623138"/>
                <a:gd name="connsiteY2" fmla="*/ 1302541 h 1652572"/>
                <a:gd name="connsiteX3" fmla="*/ 1264443 w 1623138"/>
                <a:gd name="connsiteY3" fmla="*/ 540542 h 1652572"/>
                <a:gd name="connsiteX4" fmla="*/ 835820 w 1623138"/>
                <a:gd name="connsiteY4" fmla="*/ 373856 h 1652572"/>
                <a:gd name="connsiteX5" fmla="*/ 807244 w 1623138"/>
                <a:gd name="connsiteY5" fmla="*/ 0 h 1652572"/>
                <a:gd name="connsiteX6" fmla="*/ 421482 w 1623138"/>
                <a:gd name="connsiteY6" fmla="*/ 321468 h 1652572"/>
                <a:gd name="connsiteX7" fmla="*/ 595313 w 1623138"/>
                <a:gd name="connsiteY7" fmla="*/ 766762 h 1652572"/>
                <a:gd name="connsiteX8" fmla="*/ 923925 w 1623138"/>
                <a:gd name="connsiteY8" fmla="*/ 1007267 h 1652572"/>
                <a:gd name="connsiteX9" fmla="*/ 621506 w 1623138"/>
                <a:gd name="connsiteY9" fmla="*/ 1352547 h 1652572"/>
                <a:gd name="connsiteX10" fmla="*/ 0 w 1623138"/>
                <a:gd name="connsiteY10" fmla="*/ 1119184 h 1652572"/>
                <a:gd name="connsiteX0" fmla="*/ 0 w 1627271"/>
                <a:gd name="connsiteY0" fmla="*/ 1119184 h 1712926"/>
                <a:gd name="connsiteX1" fmla="*/ 0 w 1627271"/>
                <a:gd name="connsiteY1" fmla="*/ 1647822 h 1712926"/>
                <a:gd name="connsiteX2" fmla="*/ 1574006 w 1627271"/>
                <a:gd name="connsiteY2" fmla="*/ 1302541 h 1712926"/>
                <a:gd name="connsiteX3" fmla="*/ 1264443 w 1627271"/>
                <a:gd name="connsiteY3" fmla="*/ 540542 h 1712926"/>
                <a:gd name="connsiteX4" fmla="*/ 835820 w 1627271"/>
                <a:gd name="connsiteY4" fmla="*/ 373856 h 1712926"/>
                <a:gd name="connsiteX5" fmla="*/ 807244 w 1627271"/>
                <a:gd name="connsiteY5" fmla="*/ 0 h 1712926"/>
                <a:gd name="connsiteX6" fmla="*/ 421482 w 1627271"/>
                <a:gd name="connsiteY6" fmla="*/ 321468 h 1712926"/>
                <a:gd name="connsiteX7" fmla="*/ 595313 w 1627271"/>
                <a:gd name="connsiteY7" fmla="*/ 766762 h 1712926"/>
                <a:gd name="connsiteX8" fmla="*/ 923925 w 1627271"/>
                <a:gd name="connsiteY8" fmla="*/ 1007267 h 1712926"/>
                <a:gd name="connsiteX9" fmla="*/ 621506 w 1627271"/>
                <a:gd name="connsiteY9" fmla="*/ 1352547 h 1712926"/>
                <a:gd name="connsiteX10" fmla="*/ 0 w 1627271"/>
                <a:gd name="connsiteY10" fmla="*/ 1119184 h 1712926"/>
                <a:gd name="connsiteX0" fmla="*/ 0 w 1627271"/>
                <a:gd name="connsiteY0" fmla="*/ 1119184 h 1797816"/>
                <a:gd name="connsiteX1" fmla="*/ 0 w 1627271"/>
                <a:gd name="connsiteY1" fmla="*/ 1647822 h 1797816"/>
                <a:gd name="connsiteX2" fmla="*/ 1574006 w 1627271"/>
                <a:gd name="connsiteY2" fmla="*/ 1302541 h 1797816"/>
                <a:gd name="connsiteX3" fmla="*/ 1264443 w 1627271"/>
                <a:gd name="connsiteY3" fmla="*/ 540542 h 1797816"/>
                <a:gd name="connsiteX4" fmla="*/ 835820 w 1627271"/>
                <a:gd name="connsiteY4" fmla="*/ 373856 h 1797816"/>
                <a:gd name="connsiteX5" fmla="*/ 807244 w 1627271"/>
                <a:gd name="connsiteY5" fmla="*/ 0 h 1797816"/>
                <a:gd name="connsiteX6" fmla="*/ 421482 w 1627271"/>
                <a:gd name="connsiteY6" fmla="*/ 321468 h 1797816"/>
                <a:gd name="connsiteX7" fmla="*/ 595313 w 1627271"/>
                <a:gd name="connsiteY7" fmla="*/ 766762 h 1797816"/>
                <a:gd name="connsiteX8" fmla="*/ 923925 w 1627271"/>
                <a:gd name="connsiteY8" fmla="*/ 1007267 h 1797816"/>
                <a:gd name="connsiteX9" fmla="*/ 621506 w 1627271"/>
                <a:gd name="connsiteY9" fmla="*/ 1352547 h 1797816"/>
                <a:gd name="connsiteX10" fmla="*/ 0 w 1627271"/>
                <a:gd name="connsiteY10" fmla="*/ 1119184 h 1797816"/>
                <a:gd name="connsiteX0" fmla="*/ 0 w 1622231"/>
                <a:gd name="connsiteY0" fmla="*/ 1119184 h 1773253"/>
                <a:gd name="connsiteX1" fmla="*/ 0 w 1622231"/>
                <a:gd name="connsiteY1" fmla="*/ 1647822 h 1773253"/>
                <a:gd name="connsiteX2" fmla="*/ 1574006 w 1622231"/>
                <a:gd name="connsiteY2" fmla="*/ 1302541 h 1773253"/>
                <a:gd name="connsiteX3" fmla="*/ 1264443 w 1622231"/>
                <a:gd name="connsiteY3" fmla="*/ 540542 h 1773253"/>
                <a:gd name="connsiteX4" fmla="*/ 835820 w 1622231"/>
                <a:gd name="connsiteY4" fmla="*/ 373856 h 1773253"/>
                <a:gd name="connsiteX5" fmla="*/ 807244 w 1622231"/>
                <a:gd name="connsiteY5" fmla="*/ 0 h 1773253"/>
                <a:gd name="connsiteX6" fmla="*/ 421482 w 1622231"/>
                <a:gd name="connsiteY6" fmla="*/ 321468 h 1773253"/>
                <a:gd name="connsiteX7" fmla="*/ 595313 w 1622231"/>
                <a:gd name="connsiteY7" fmla="*/ 766762 h 1773253"/>
                <a:gd name="connsiteX8" fmla="*/ 923925 w 1622231"/>
                <a:gd name="connsiteY8" fmla="*/ 1007267 h 1773253"/>
                <a:gd name="connsiteX9" fmla="*/ 621506 w 1622231"/>
                <a:gd name="connsiteY9" fmla="*/ 1352547 h 1773253"/>
                <a:gd name="connsiteX10" fmla="*/ 0 w 1622231"/>
                <a:gd name="connsiteY10" fmla="*/ 1119184 h 1773253"/>
                <a:gd name="connsiteX0" fmla="*/ 0 w 1622231"/>
                <a:gd name="connsiteY0" fmla="*/ 1119184 h 1800701"/>
                <a:gd name="connsiteX1" fmla="*/ 0 w 1622231"/>
                <a:gd name="connsiteY1" fmla="*/ 1647822 h 1800701"/>
                <a:gd name="connsiteX2" fmla="*/ 1574006 w 1622231"/>
                <a:gd name="connsiteY2" fmla="*/ 1302541 h 1800701"/>
                <a:gd name="connsiteX3" fmla="*/ 1264443 w 1622231"/>
                <a:gd name="connsiteY3" fmla="*/ 540542 h 1800701"/>
                <a:gd name="connsiteX4" fmla="*/ 835820 w 1622231"/>
                <a:gd name="connsiteY4" fmla="*/ 373856 h 1800701"/>
                <a:gd name="connsiteX5" fmla="*/ 807244 w 1622231"/>
                <a:gd name="connsiteY5" fmla="*/ 0 h 1800701"/>
                <a:gd name="connsiteX6" fmla="*/ 421482 w 1622231"/>
                <a:gd name="connsiteY6" fmla="*/ 321468 h 1800701"/>
                <a:gd name="connsiteX7" fmla="*/ 595313 w 1622231"/>
                <a:gd name="connsiteY7" fmla="*/ 766762 h 1800701"/>
                <a:gd name="connsiteX8" fmla="*/ 923925 w 1622231"/>
                <a:gd name="connsiteY8" fmla="*/ 1007267 h 1800701"/>
                <a:gd name="connsiteX9" fmla="*/ 621506 w 1622231"/>
                <a:gd name="connsiteY9" fmla="*/ 1352547 h 1800701"/>
                <a:gd name="connsiteX10" fmla="*/ 0 w 1622231"/>
                <a:gd name="connsiteY10" fmla="*/ 1119184 h 1800701"/>
                <a:gd name="connsiteX0" fmla="*/ 0 w 1552023"/>
                <a:gd name="connsiteY0" fmla="*/ 1119184 h 1859749"/>
                <a:gd name="connsiteX1" fmla="*/ 0 w 1552023"/>
                <a:gd name="connsiteY1" fmla="*/ 1647822 h 1859749"/>
                <a:gd name="connsiteX2" fmla="*/ 1462087 w 1552023"/>
                <a:gd name="connsiteY2" fmla="*/ 1469229 h 1859749"/>
                <a:gd name="connsiteX3" fmla="*/ 1264443 w 1552023"/>
                <a:gd name="connsiteY3" fmla="*/ 540542 h 1859749"/>
                <a:gd name="connsiteX4" fmla="*/ 835820 w 1552023"/>
                <a:gd name="connsiteY4" fmla="*/ 373856 h 1859749"/>
                <a:gd name="connsiteX5" fmla="*/ 807244 w 1552023"/>
                <a:gd name="connsiteY5" fmla="*/ 0 h 1859749"/>
                <a:gd name="connsiteX6" fmla="*/ 421482 w 1552023"/>
                <a:gd name="connsiteY6" fmla="*/ 321468 h 1859749"/>
                <a:gd name="connsiteX7" fmla="*/ 595313 w 1552023"/>
                <a:gd name="connsiteY7" fmla="*/ 766762 h 1859749"/>
                <a:gd name="connsiteX8" fmla="*/ 923925 w 1552023"/>
                <a:gd name="connsiteY8" fmla="*/ 1007267 h 1859749"/>
                <a:gd name="connsiteX9" fmla="*/ 621506 w 1552023"/>
                <a:gd name="connsiteY9" fmla="*/ 1352547 h 1859749"/>
                <a:gd name="connsiteX10" fmla="*/ 0 w 1552023"/>
                <a:gd name="connsiteY10" fmla="*/ 1119184 h 1859749"/>
                <a:gd name="connsiteX0" fmla="*/ 0 w 1571973"/>
                <a:gd name="connsiteY0" fmla="*/ 1119184 h 1800114"/>
                <a:gd name="connsiteX1" fmla="*/ 0 w 1571973"/>
                <a:gd name="connsiteY1" fmla="*/ 1647822 h 1800114"/>
                <a:gd name="connsiteX2" fmla="*/ 1462087 w 1571973"/>
                <a:gd name="connsiteY2" fmla="*/ 1469229 h 1800114"/>
                <a:gd name="connsiteX3" fmla="*/ 1264443 w 1571973"/>
                <a:gd name="connsiteY3" fmla="*/ 540542 h 1800114"/>
                <a:gd name="connsiteX4" fmla="*/ 835820 w 1571973"/>
                <a:gd name="connsiteY4" fmla="*/ 373856 h 1800114"/>
                <a:gd name="connsiteX5" fmla="*/ 807244 w 1571973"/>
                <a:gd name="connsiteY5" fmla="*/ 0 h 1800114"/>
                <a:gd name="connsiteX6" fmla="*/ 421482 w 1571973"/>
                <a:gd name="connsiteY6" fmla="*/ 321468 h 1800114"/>
                <a:gd name="connsiteX7" fmla="*/ 595313 w 1571973"/>
                <a:gd name="connsiteY7" fmla="*/ 766762 h 1800114"/>
                <a:gd name="connsiteX8" fmla="*/ 923925 w 1571973"/>
                <a:gd name="connsiteY8" fmla="*/ 1007267 h 1800114"/>
                <a:gd name="connsiteX9" fmla="*/ 621506 w 1571973"/>
                <a:gd name="connsiteY9" fmla="*/ 1352547 h 1800114"/>
                <a:gd name="connsiteX10" fmla="*/ 0 w 1571973"/>
                <a:gd name="connsiteY10" fmla="*/ 1119184 h 1800114"/>
                <a:gd name="connsiteX0" fmla="*/ 0 w 1620477"/>
                <a:gd name="connsiteY0" fmla="*/ 1119184 h 1800815"/>
                <a:gd name="connsiteX1" fmla="*/ 0 w 1620477"/>
                <a:gd name="connsiteY1" fmla="*/ 1647822 h 1800815"/>
                <a:gd name="connsiteX2" fmla="*/ 1462087 w 1620477"/>
                <a:gd name="connsiteY2" fmla="*/ 1469229 h 1800815"/>
                <a:gd name="connsiteX3" fmla="*/ 1264443 w 1620477"/>
                <a:gd name="connsiteY3" fmla="*/ 540542 h 1800815"/>
                <a:gd name="connsiteX4" fmla="*/ 835820 w 1620477"/>
                <a:gd name="connsiteY4" fmla="*/ 373856 h 1800815"/>
                <a:gd name="connsiteX5" fmla="*/ 807244 w 1620477"/>
                <a:gd name="connsiteY5" fmla="*/ 0 h 1800815"/>
                <a:gd name="connsiteX6" fmla="*/ 421482 w 1620477"/>
                <a:gd name="connsiteY6" fmla="*/ 321468 h 1800815"/>
                <a:gd name="connsiteX7" fmla="*/ 595313 w 1620477"/>
                <a:gd name="connsiteY7" fmla="*/ 766762 h 1800815"/>
                <a:gd name="connsiteX8" fmla="*/ 923925 w 1620477"/>
                <a:gd name="connsiteY8" fmla="*/ 1007267 h 1800815"/>
                <a:gd name="connsiteX9" fmla="*/ 621506 w 1620477"/>
                <a:gd name="connsiteY9" fmla="*/ 1352547 h 1800815"/>
                <a:gd name="connsiteX10" fmla="*/ 0 w 1620477"/>
                <a:gd name="connsiteY10" fmla="*/ 1119184 h 1800815"/>
                <a:gd name="connsiteX0" fmla="*/ 0 w 1629436"/>
                <a:gd name="connsiteY0" fmla="*/ 1119184 h 1799377"/>
                <a:gd name="connsiteX1" fmla="*/ 0 w 1629436"/>
                <a:gd name="connsiteY1" fmla="*/ 1647822 h 1799377"/>
                <a:gd name="connsiteX2" fmla="*/ 1476374 w 1629436"/>
                <a:gd name="connsiteY2" fmla="*/ 1464467 h 1799377"/>
                <a:gd name="connsiteX3" fmla="*/ 1264443 w 1629436"/>
                <a:gd name="connsiteY3" fmla="*/ 540542 h 1799377"/>
                <a:gd name="connsiteX4" fmla="*/ 835820 w 1629436"/>
                <a:gd name="connsiteY4" fmla="*/ 373856 h 1799377"/>
                <a:gd name="connsiteX5" fmla="*/ 807244 w 1629436"/>
                <a:gd name="connsiteY5" fmla="*/ 0 h 1799377"/>
                <a:gd name="connsiteX6" fmla="*/ 421482 w 1629436"/>
                <a:gd name="connsiteY6" fmla="*/ 321468 h 1799377"/>
                <a:gd name="connsiteX7" fmla="*/ 595313 w 1629436"/>
                <a:gd name="connsiteY7" fmla="*/ 766762 h 1799377"/>
                <a:gd name="connsiteX8" fmla="*/ 923925 w 1629436"/>
                <a:gd name="connsiteY8" fmla="*/ 1007267 h 1799377"/>
                <a:gd name="connsiteX9" fmla="*/ 621506 w 1629436"/>
                <a:gd name="connsiteY9" fmla="*/ 1352547 h 1799377"/>
                <a:gd name="connsiteX10" fmla="*/ 0 w 1629436"/>
                <a:gd name="connsiteY10" fmla="*/ 1119184 h 1799377"/>
                <a:gd name="connsiteX0" fmla="*/ 0 w 1606110"/>
                <a:gd name="connsiteY0" fmla="*/ 1119184 h 1796213"/>
                <a:gd name="connsiteX1" fmla="*/ 0 w 1606110"/>
                <a:gd name="connsiteY1" fmla="*/ 1647822 h 1796213"/>
                <a:gd name="connsiteX2" fmla="*/ 1476374 w 1606110"/>
                <a:gd name="connsiteY2" fmla="*/ 1464467 h 1796213"/>
                <a:gd name="connsiteX3" fmla="*/ 1264443 w 1606110"/>
                <a:gd name="connsiteY3" fmla="*/ 540542 h 1796213"/>
                <a:gd name="connsiteX4" fmla="*/ 835820 w 1606110"/>
                <a:gd name="connsiteY4" fmla="*/ 373856 h 1796213"/>
                <a:gd name="connsiteX5" fmla="*/ 807244 w 1606110"/>
                <a:gd name="connsiteY5" fmla="*/ 0 h 1796213"/>
                <a:gd name="connsiteX6" fmla="*/ 421482 w 1606110"/>
                <a:gd name="connsiteY6" fmla="*/ 321468 h 1796213"/>
                <a:gd name="connsiteX7" fmla="*/ 595313 w 1606110"/>
                <a:gd name="connsiteY7" fmla="*/ 766762 h 1796213"/>
                <a:gd name="connsiteX8" fmla="*/ 923925 w 1606110"/>
                <a:gd name="connsiteY8" fmla="*/ 1007267 h 1796213"/>
                <a:gd name="connsiteX9" fmla="*/ 621506 w 1606110"/>
                <a:gd name="connsiteY9" fmla="*/ 1352547 h 1796213"/>
                <a:gd name="connsiteX10" fmla="*/ 0 w 1606110"/>
                <a:gd name="connsiteY10" fmla="*/ 1119184 h 1796213"/>
                <a:gd name="connsiteX0" fmla="*/ 0 w 1625337"/>
                <a:gd name="connsiteY0" fmla="*/ 1119184 h 1796213"/>
                <a:gd name="connsiteX1" fmla="*/ 0 w 1625337"/>
                <a:gd name="connsiteY1" fmla="*/ 1647822 h 1796213"/>
                <a:gd name="connsiteX2" fmla="*/ 1476374 w 1625337"/>
                <a:gd name="connsiteY2" fmla="*/ 1464467 h 1796213"/>
                <a:gd name="connsiteX3" fmla="*/ 1264443 w 1625337"/>
                <a:gd name="connsiteY3" fmla="*/ 540542 h 1796213"/>
                <a:gd name="connsiteX4" fmla="*/ 835820 w 1625337"/>
                <a:gd name="connsiteY4" fmla="*/ 373856 h 1796213"/>
                <a:gd name="connsiteX5" fmla="*/ 807244 w 1625337"/>
                <a:gd name="connsiteY5" fmla="*/ 0 h 1796213"/>
                <a:gd name="connsiteX6" fmla="*/ 421482 w 1625337"/>
                <a:gd name="connsiteY6" fmla="*/ 321468 h 1796213"/>
                <a:gd name="connsiteX7" fmla="*/ 595313 w 1625337"/>
                <a:gd name="connsiteY7" fmla="*/ 766762 h 1796213"/>
                <a:gd name="connsiteX8" fmla="*/ 923925 w 1625337"/>
                <a:gd name="connsiteY8" fmla="*/ 1007267 h 1796213"/>
                <a:gd name="connsiteX9" fmla="*/ 621506 w 1625337"/>
                <a:gd name="connsiteY9" fmla="*/ 1352547 h 1796213"/>
                <a:gd name="connsiteX10" fmla="*/ 0 w 1625337"/>
                <a:gd name="connsiteY10" fmla="*/ 1119184 h 1796213"/>
                <a:gd name="connsiteX0" fmla="*/ 0 w 1625337"/>
                <a:gd name="connsiteY0" fmla="*/ 1119184 h 1803595"/>
                <a:gd name="connsiteX1" fmla="*/ 0 w 1625337"/>
                <a:gd name="connsiteY1" fmla="*/ 1647822 h 1803595"/>
                <a:gd name="connsiteX2" fmla="*/ 1476374 w 1625337"/>
                <a:gd name="connsiteY2" fmla="*/ 1464467 h 1803595"/>
                <a:gd name="connsiteX3" fmla="*/ 1264443 w 1625337"/>
                <a:gd name="connsiteY3" fmla="*/ 540542 h 1803595"/>
                <a:gd name="connsiteX4" fmla="*/ 835820 w 1625337"/>
                <a:gd name="connsiteY4" fmla="*/ 373856 h 1803595"/>
                <a:gd name="connsiteX5" fmla="*/ 807244 w 1625337"/>
                <a:gd name="connsiteY5" fmla="*/ 0 h 1803595"/>
                <a:gd name="connsiteX6" fmla="*/ 421482 w 1625337"/>
                <a:gd name="connsiteY6" fmla="*/ 321468 h 1803595"/>
                <a:gd name="connsiteX7" fmla="*/ 595313 w 1625337"/>
                <a:gd name="connsiteY7" fmla="*/ 766762 h 1803595"/>
                <a:gd name="connsiteX8" fmla="*/ 923925 w 1625337"/>
                <a:gd name="connsiteY8" fmla="*/ 1007267 h 1803595"/>
                <a:gd name="connsiteX9" fmla="*/ 621506 w 1625337"/>
                <a:gd name="connsiteY9" fmla="*/ 1352547 h 1803595"/>
                <a:gd name="connsiteX10" fmla="*/ 0 w 1625337"/>
                <a:gd name="connsiteY10" fmla="*/ 1119184 h 1803595"/>
                <a:gd name="connsiteX0" fmla="*/ 0 w 1625337"/>
                <a:gd name="connsiteY0" fmla="*/ 1119184 h 1799376"/>
                <a:gd name="connsiteX1" fmla="*/ 0 w 1625337"/>
                <a:gd name="connsiteY1" fmla="*/ 1647822 h 1799376"/>
                <a:gd name="connsiteX2" fmla="*/ 1476374 w 1625337"/>
                <a:gd name="connsiteY2" fmla="*/ 1464467 h 1799376"/>
                <a:gd name="connsiteX3" fmla="*/ 1264443 w 1625337"/>
                <a:gd name="connsiteY3" fmla="*/ 540542 h 1799376"/>
                <a:gd name="connsiteX4" fmla="*/ 835820 w 1625337"/>
                <a:gd name="connsiteY4" fmla="*/ 373856 h 1799376"/>
                <a:gd name="connsiteX5" fmla="*/ 807244 w 1625337"/>
                <a:gd name="connsiteY5" fmla="*/ 0 h 1799376"/>
                <a:gd name="connsiteX6" fmla="*/ 421482 w 1625337"/>
                <a:gd name="connsiteY6" fmla="*/ 321468 h 1799376"/>
                <a:gd name="connsiteX7" fmla="*/ 595313 w 1625337"/>
                <a:gd name="connsiteY7" fmla="*/ 766762 h 1799376"/>
                <a:gd name="connsiteX8" fmla="*/ 923925 w 1625337"/>
                <a:gd name="connsiteY8" fmla="*/ 1007267 h 1799376"/>
                <a:gd name="connsiteX9" fmla="*/ 621506 w 1625337"/>
                <a:gd name="connsiteY9" fmla="*/ 1352547 h 1799376"/>
                <a:gd name="connsiteX10" fmla="*/ 0 w 1625337"/>
                <a:gd name="connsiteY10" fmla="*/ 1119184 h 1799376"/>
                <a:gd name="connsiteX0" fmla="*/ 0 w 1635914"/>
                <a:gd name="connsiteY0" fmla="*/ 1119184 h 1799376"/>
                <a:gd name="connsiteX1" fmla="*/ 0 w 1635914"/>
                <a:gd name="connsiteY1" fmla="*/ 1647822 h 1799376"/>
                <a:gd name="connsiteX2" fmla="*/ 1476374 w 1635914"/>
                <a:gd name="connsiteY2" fmla="*/ 1464467 h 1799376"/>
                <a:gd name="connsiteX3" fmla="*/ 1264443 w 1635914"/>
                <a:gd name="connsiteY3" fmla="*/ 540542 h 1799376"/>
                <a:gd name="connsiteX4" fmla="*/ 835820 w 1635914"/>
                <a:gd name="connsiteY4" fmla="*/ 373856 h 1799376"/>
                <a:gd name="connsiteX5" fmla="*/ 807244 w 1635914"/>
                <a:gd name="connsiteY5" fmla="*/ 0 h 1799376"/>
                <a:gd name="connsiteX6" fmla="*/ 421482 w 1635914"/>
                <a:gd name="connsiteY6" fmla="*/ 321468 h 1799376"/>
                <a:gd name="connsiteX7" fmla="*/ 595313 w 1635914"/>
                <a:gd name="connsiteY7" fmla="*/ 766762 h 1799376"/>
                <a:gd name="connsiteX8" fmla="*/ 923925 w 1635914"/>
                <a:gd name="connsiteY8" fmla="*/ 1007267 h 1799376"/>
                <a:gd name="connsiteX9" fmla="*/ 621506 w 1635914"/>
                <a:gd name="connsiteY9" fmla="*/ 1352547 h 1799376"/>
                <a:gd name="connsiteX10" fmla="*/ 0 w 1635914"/>
                <a:gd name="connsiteY10" fmla="*/ 1119184 h 1799376"/>
                <a:gd name="connsiteX0" fmla="*/ 0 w 1720482"/>
                <a:gd name="connsiteY0" fmla="*/ 1119184 h 1772537"/>
                <a:gd name="connsiteX1" fmla="*/ 0 w 1720482"/>
                <a:gd name="connsiteY1" fmla="*/ 1647822 h 1772537"/>
                <a:gd name="connsiteX2" fmla="*/ 1476374 w 1720482"/>
                <a:gd name="connsiteY2" fmla="*/ 1464467 h 1772537"/>
                <a:gd name="connsiteX3" fmla="*/ 1397793 w 1720482"/>
                <a:gd name="connsiteY3" fmla="*/ 626267 h 1772537"/>
                <a:gd name="connsiteX4" fmla="*/ 835820 w 1720482"/>
                <a:gd name="connsiteY4" fmla="*/ 373856 h 1772537"/>
                <a:gd name="connsiteX5" fmla="*/ 807244 w 1720482"/>
                <a:gd name="connsiteY5" fmla="*/ 0 h 1772537"/>
                <a:gd name="connsiteX6" fmla="*/ 421482 w 1720482"/>
                <a:gd name="connsiteY6" fmla="*/ 321468 h 1772537"/>
                <a:gd name="connsiteX7" fmla="*/ 595313 w 1720482"/>
                <a:gd name="connsiteY7" fmla="*/ 766762 h 1772537"/>
                <a:gd name="connsiteX8" fmla="*/ 923925 w 1720482"/>
                <a:gd name="connsiteY8" fmla="*/ 1007267 h 1772537"/>
                <a:gd name="connsiteX9" fmla="*/ 621506 w 1720482"/>
                <a:gd name="connsiteY9" fmla="*/ 1352547 h 1772537"/>
                <a:gd name="connsiteX10" fmla="*/ 0 w 1720482"/>
                <a:gd name="connsiteY10" fmla="*/ 1119184 h 1772537"/>
                <a:gd name="connsiteX0" fmla="*/ 0 w 1630664"/>
                <a:gd name="connsiteY0" fmla="*/ 1119184 h 1772537"/>
                <a:gd name="connsiteX1" fmla="*/ 0 w 1630664"/>
                <a:gd name="connsiteY1" fmla="*/ 1647822 h 1772537"/>
                <a:gd name="connsiteX2" fmla="*/ 1476374 w 1630664"/>
                <a:gd name="connsiteY2" fmla="*/ 1464467 h 1772537"/>
                <a:gd name="connsiteX3" fmla="*/ 1397793 w 1630664"/>
                <a:gd name="connsiteY3" fmla="*/ 626267 h 1772537"/>
                <a:gd name="connsiteX4" fmla="*/ 835820 w 1630664"/>
                <a:gd name="connsiteY4" fmla="*/ 373856 h 1772537"/>
                <a:gd name="connsiteX5" fmla="*/ 807244 w 1630664"/>
                <a:gd name="connsiteY5" fmla="*/ 0 h 1772537"/>
                <a:gd name="connsiteX6" fmla="*/ 421482 w 1630664"/>
                <a:gd name="connsiteY6" fmla="*/ 321468 h 1772537"/>
                <a:gd name="connsiteX7" fmla="*/ 595313 w 1630664"/>
                <a:gd name="connsiteY7" fmla="*/ 766762 h 1772537"/>
                <a:gd name="connsiteX8" fmla="*/ 923925 w 1630664"/>
                <a:gd name="connsiteY8" fmla="*/ 1007267 h 1772537"/>
                <a:gd name="connsiteX9" fmla="*/ 621506 w 1630664"/>
                <a:gd name="connsiteY9" fmla="*/ 1352547 h 1772537"/>
                <a:gd name="connsiteX10" fmla="*/ 0 w 1630664"/>
                <a:gd name="connsiteY10" fmla="*/ 1119184 h 1772537"/>
                <a:gd name="connsiteX0" fmla="*/ 0 w 1615856"/>
                <a:gd name="connsiteY0" fmla="*/ 1119184 h 1800557"/>
                <a:gd name="connsiteX1" fmla="*/ 0 w 1615856"/>
                <a:gd name="connsiteY1" fmla="*/ 1647822 h 1800557"/>
                <a:gd name="connsiteX2" fmla="*/ 1476374 w 1615856"/>
                <a:gd name="connsiteY2" fmla="*/ 1464467 h 1800557"/>
                <a:gd name="connsiteX3" fmla="*/ 1397793 w 1615856"/>
                <a:gd name="connsiteY3" fmla="*/ 626267 h 1800557"/>
                <a:gd name="connsiteX4" fmla="*/ 835820 w 1615856"/>
                <a:gd name="connsiteY4" fmla="*/ 373856 h 1800557"/>
                <a:gd name="connsiteX5" fmla="*/ 807244 w 1615856"/>
                <a:gd name="connsiteY5" fmla="*/ 0 h 1800557"/>
                <a:gd name="connsiteX6" fmla="*/ 421482 w 1615856"/>
                <a:gd name="connsiteY6" fmla="*/ 321468 h 1800557"/>
                <a:gd name="connsiteX7" fmla="*/ 595313 w 1615856"/>
                <a:gd name="connsiteY7" fmla="*/ 766762 h 1800557"/>
                <a:gd name="connsiteX8" fmla="*/ 923925 w 1615856"/>
                <a:gd name="connsiteY8" fmla="*/ 1007267 h 1800557"/>
                <a:gd name="connsiteX9" fmla="*/ 621506 w 1615856"/>
                <a:gd name="connsiteY9" fmla="*/ 1352547 h 1800557"/>
                <a:gd name="connsiteX10" fmla="*/ 0 w 1615856"/>
                <a:gd name="connsiteY10" fmla="*/ 1119184 h 1800557"/>
                <a:gd name="connsiteX0" fmla="*/ 0 w 1626496"/>
                <a:gd name="connsiteY0" fmla="*/ 1119184 h 1800277"/>
                <a:gd name="connsiteX1" fmla="*/ 0 w 1626496"/>
                <a:gd name="connsiteY1" fmla="*/ 1647822 h 1800277"/>
                <a:gd name="connsiteX2" fmla="*/ 1476374 w 1626496"/>
                <a:gd name="connsiteY2" fmla="*/ 1464467 h 1800277"/>
                <a:gd name="connsiteX3" fmla="*/ 1397793 w 1626496"/>
                <a:gd name="connsiteY3" fmla="*/ 626267 h 1800277"/>
                <a:gd name="connsiteX4" fmla="*/ 835820 w 1626496"/>
                <a:gd name="connsiteY4" fmla="*/ 373856 h 1800277"/>
                <a:gd name="connsiteX5" fmla="*/ 807244 w 1626496"/>
                <a:gd name="connsiteY5" fmla="*/ 0 h 1800277"/>
                <a:gd name="connsiteX6" fmla="*/ 421482 w 1626496"/>
                <a:gd name="connsiteY6" fmla="*/ 321468 h 1800277"/>
                <a:gd name="connsiteX7" fmla="*/ 595313 w 1626496"/>
                <a:gd name="connsiteY7" fmla="*/ 766762 h 1800277"/>
                <a:gd name="connsiteX8" fmla="*/ 923925 w 1626496"/>
                <a:gd name="connsiteY8" fmla="*/ 1007267 h 1800277"/>
                <a:gd name="connsiteX9" fmla="*/ 621506 w 1626496"/>
                <a:gd name="connsiteY9" fmla="*/ 1352547 h 1800277"/>
                <a:gd name="connsiteX10" fmla="*/ 0 w 1626496"/>
                <a:gd name="connsiteY10" fmla="*/ 1119184 h 180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6496" h="1800277">
                  <a:moveTo>
                    <a:pt x="0" y="1119184"/>
                  </a:moveTo>
                  <a:lnTo>
                    <a:pt x="0" y="1647822"/>
                  </a:lnTo>
                  <a:cubicBezTo>
                    <a:pt x="686196" y="1947462"/>
                    <a:pt x="1196953" y="1762179"/>
                    <a:pt x="1476374" y="1464467"/>
                  </a:cubicBezTo>
                  <a:cubicBezTo>
                    <a:pt x="1699180" y="1227076"/>
                    <a:pt x="1674781" y="817990"/>
                    <a:pt x="1397793" y="626267"/>
                  </a:cubicBezTo>
                  <a:cubicBezTo>
                    <a:pt x="1228944" y="509394"/>
                    <a:pt x="1023144" y="457993"/>
                    <a:pt x="835820" y="373856"/>
                  </a:cubicBezTo>
                  <a:cubicBezTo>
                    <a:pt x="676275" y="325437"/>
                    <a:pt x="542926" y="112711"/>
                    <a:pt x="807244" y="0"/>
                  </a:cubicBezTo>
                  <a:cubicBezTo>
                    <a:pt x="507207" y="50006"/>
                    <a:pt x="440530" y="235745"/>
                    <a:pt x="421482" y="321468"/>
                  </a:cubicBezTo>
                  <a:cubicBezTo>
                    <a:pt x="362745" y="574674"/>
                    <a:pt x="546894" y="723107"/>
                    <a:pt x="595313" y="766762"/>
                  </a:cubicBezTo>
                  <a:cubicBezTo>
                    <a:pt x="664369" y="835024"/>
                    <a:pt x="857250" y="884236"/>
                    <a:pt x="923925" y="1007267"/>
                  </a:cubicBezTo>
                  <a:cubicBezTo>
                    <a:pt x="992188" y="1158079"/>
                    <a:pt x="883541" y="1334500"/>
                    <a:pt x="621506" y="1352547"/>
                  </a:cubicBezTo>
                  <a:cubicBezTo>
                    <a:pt x="455755" y="1363963"/>
                    <a:pt x="205977" y="1265235"/>
                    <a:pt x="0" y="1119184"/>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sp>
          <p:nvSpPr>
            <p:cNvPr id="30" name="Freeform 34"/>
            <p:cNvSpPr/>
            <p:nvPr userDrawn="1"/>
          </p:nvSpPr>
          <p:spPr>
            <a:xfrm>
              <a:off x="8504651" y="159540"/>
              <a:ext cx="118940" cy="68882"/>
            </a:xfrm>
            <a:custGeom>
              <a:avLst/>
              <a:gdLst>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04937"/>
                <a:gd name="connsiteY0" fmla="*/ 635794 h 788194"/>
                <a:gd name="connsiteX1" fmla="*/ 1402556 w 1404937"/>
                <a:gd name="connsiteY1" fmla="*/ 64294 h 788194"/>
                <a:gd name="connsiteX2" fmla="*/ 547687 w 1404937"/>
                <a:gd name="connsiteY2" fmla="*/ 0 h 788194"/>
                <a:gd name="connsiteX3" fmla="*/ 14287 w 1404937"/>
                <a:gd name="connsiteY3" fmla="*/ 469106 h 788194"/>
                <a:gd name="connsiteX4" fmla="*/ 0 w 1404937"/>
                <a:gd name="connsiteY4" fmla="*/ 788194 h 788194"/>
                <a:gd name="connsiteX5" fmla="*/ 283368 w 1404937"/>
                <a:gd name="connsiteY5" fmla="*/ 438150 h 788194"/>
                <a:gd name="connsiteX6" fmla="*/ 821531 w 1404937"/>
                <a:gd name="connsiteY6" fmla="*/ 371475 h 788194"/>
                <a:gd name="connsiteX7" fmla="*/ 1404937 w 1404937"/>
                <a:gd name="connsiteY7" fmla="*/ 635794 h 788194"/>
                <a:gd name="connsiteX0" fmla="*/ 1404937 w 1413690"/>
                <a:gd name="connsiteY0" fmla="*/ 635794 h 788194"/>
                <a:gd name="connsiteX1" fmla="*/ 1402556 w 1413690"/>
                <a:gd name="connsiteY1" fmla="*/ 64294 h 788194"/>
                <a:gd name="connsiteX2" fmla="*/ 547687 w 1413690"/>
                <a:gd name="connsiteY2" fmla="*/ 0 h 788194"/>
                <a:gd name="connsiteX3" fmla="*/ 14287 w 1413690"/>
                <a:gd name="connsiteY3" fmla="*/ 469106 h 788194"/>
                <a:gd name="connsiteX4" fmla="*/ 0 w 1413690"/>
                <a:gd name="connsiteY4" fmla="*/ 788194 h 788194"/>
                <a:gd name="connsiteX5" fmla="*/ 283368 w 1413690"/>
                <a:gd name="connsiteY5" fmla="*/ 438150 h 788194"/>
                <a:gd name="connsiteX6" fmla="*/ 821531 w 1413690"/>
                <a:gd name="connsiteY6" fmla="*/ 371475 h 788194"/>
                <a:gd name="connsiteX7" fmla="*/ 1404937 w 1413690"/>
                <a:gd name="connsiteY7" fmla="*/ 635794 h 788194"/>
                <a:gd name="connsiteX0" fmla="*/ 1404937 w 1417413"/>
                <a:gd name="connsiteY0" fmla="*/ 635794 h 788194"/>
                <a:gd name="connsiteX1" fmla="*/ 1402556 w 1417413"/>
                <a:gd name="connsiteY1" fmla="*/ 64294 h 788194"/>
                <a:gd name="connsiteX2" fmla="*/ 547687 w 1417413"/>
                <a:gd name="connsiteY2" fmla="*/ 0 h 788194"/>
                <a:gd name="connsiteX3" fmla="*/ 14287 w 1417413"/>
                <a:gd name="connsiteY3" fmla="*/ 469106 h 788194"/>
                <a:gd name="connsiteX4" fmla="*/ 0 w 1417413"/>
                <a:gd name="connsiteY4" fmla="*/ 788194 h 788194"/>
                <a:gd name="connsiteX5" fmla="*/ 283368 w 1417413"/>
                <a:gd name="connsiteY5" fmla="*/ 438150 h 788194"/>
                <a:gd name="connsiteX6" fmla="*/ 821531 w 1417413"/>
                <a:gd name="connsiteY6" fmla="*/ 371475 h 788194"/>
                <a:gd name="connsiteX7" fmla="*/ 1404937 w 1417413"/>
                <a:gd name="connsiteY7" fmla="*/ 635794 h 788194"/>
                <a:gd name="connsiteX0" fmla="*/ 1404937 w 1417413"/>
                <a:gd name="connsiteY0" fmla="*/ 636458 h 788858"/>
                <a:gd name="connsiteX1" fmla="*/ 1402556 w 1417413"/>
                <a:gd name="connsiteY1" fmla="*/ 64958 h 788858"/>
                <a:gd name="connsiteX2" fmla="*/ 547687 w 1417413"/>
                <a:gd name="connsiteY2" fmla="*/ 664 h 788858"/>
                <a:gd name="connsiteX3" fmla="*/ 14287 w 1417413"/>
                <a:gd name="connsiteY3" fmla="*/ 469770 h 788858"/>
                <a:gd name="connsiteX4" fmla="*/ 0 w 1417413"/>
                <a:gd name="connsiteY4" fmla="*/ 788858 h 788858"/>
                <a:gd name="connsiteX5" fmla="*/ 283368 w 1417413"/>
                <a:gd name="connsiteY5" fmla="*/ 438814 h 788858"/>
                <a:gd name="connsiteX6" fmla="*/ 821531 w 1417413"/>
                <a:gd name="connsiteY6" fmla="*/ 372139 h 788858"/>
                <a:gd name="connsiteX7" fmla="*/ 1404937 w 1417413"/>
                <a:gd name="connsiteY7" fmla="*/ 636458 h 788858"/>
                <a:gd name="connsiteX0" fmla="*/ 1404937 w 1417413"/>
                <a:gd name="connsiteY0" fmla="*/ 659983 h 812383"/>
                <a:gd name="connsiteX1" fmla="*/ 1402556 w 1417413"/>
                <a:gd name="connsiteY1" fmla="*/ 88483 h 812383"/>
                <a:gd name="connsiteX2" fmla="*/ 547687 w 1417413"/>
                <a:gd name="connsiteY2" fmla="*/ 24189 h 812383"/>
                <a:gd name="connsiteX3" fmla="*/ 14287 w 1417413"/>
                <a:gd name="connsiteY3" fmla="*/ 493295 h 812383"/>
                <a:gd name="connsiteX4" fmla="*/ 0 w 1417413"/>
                <a:gd name="connsiteY4" fmla="*/ 812383 h 812383"/>
                <a:gd name="connsiteX5" fmla="*/ 283368 w 1417413"/>
                <a:gd name="connsiteY5" fmla="*/ 462339 h 812383"/>
                <a:gd name="connsiteX6" fmla="*/ 821531 w 1417413"/>
                <a:gd name="connsiteY6" fmla="*/ 395664 h 812383"/>
                <a:gd name="connsiteX7" fmla="*/ 1404937 w 1417413"/>
                <a:gd name="connsiteY7" fmla="*/ 659983 h 812383"/>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4937 w 1417413"/>
                <a:gd name="connsiteY0" fmla="*/ 674932 h 827332"/>
                <a:gd name="connsiteX1" fmla="*/ 1402556 w 1417413"/>
                <a:gd name="connsiteY1" fmla="*/ 103432 h 827332"/>
                <a:gd name="connsiteX2" fmla="*/ 547687 w 1417413"/>
                <a:gd name="connsiteY2" fmla="*/ 39138 h 827332"/>
                <a:gd name="connsiteX3" fmla="*/ 14287 w 1417413"/>
                <a:gd name="connsiteY3" fmla="*/ 508244 h 827332"/>
                <a:gd name="connsiteX4" fmla="*/ 0 w 1417413"/>
                <a:gd name="connsiteY4" fmla="*/ 827332 h 827332"/>
                <a:gd name="connsiteX5" fmla="*/ 283368 w 1417413"/>
                <a:gd name="connsiteY5" fmla="*/ 477288 h 827332"/>
                <a:gd name="connsiteX6" fmla="*/ 821531 w 1417413"/>
                <a:gd name="connsiteY6" fmla="*/ 410613 h 827332"/>
                <a:gd name="connsiteX7" fmla="*/ 1404937 w 1417413"/>
                <a:gd name="connsiteY7" fmla="*/ 674932 h 827332"/>
                <a:gd name="connsiteX0" fmla="*/ 1406804 w 1419280"/>
                <a:gd name="connsiteY0" fmla="*/ 674932 h 827332"/>
                <a:gd name="connsiteX1" fmla="*/ 1404423 w 1419280"/>
                <a:gd name="connsiteY1" fmla="*/ 103432 h 827332"/>
                <a:gd name="connsiteX2" fmla="*/ 549554 w 1419280"/>
                <a:gd name="connsiteY2" fmla="*/ 39138 h 827332"/>
                <a:gd name="connsiteX3" fmla="*/ 16154 w 1419280"/>
                <a:gd name="connsiteY3" fmla="*/ 508244 h 827332"/>
                <a:gd name="connsiteX4" fmla="*/ 1867 w 1419280"/>
                <a:gd name="connsiteY4" fmla="*/ 827332 h 827332"/>
                <a:gd name="connsiteX5" fmla="*/ 285235 w 1419280"/>
                <a:gd name="connsiteY5" fmla="*/ 477288 h 827332"/>
                <a:gd name="connsiteX6" fmla="*/ 823398 w 1419280"/>
                <a:gd name="connsiteY6" fmla="*/ 410613 h 827332"/>
                <a:gd name="connsiteX7" fmla="*/ 1406804 w 1419280"/>
                <a:gd name="connsiteY7" fmla="*/ 674932 h 827332"/>
                <a:gd name="connsiteX0" fmla="*/ 1409119 w 1421595"/>
                <a:gd name="connsiteY0" fmla="*/ 674932 h 827332"/>
                <a:gd name="connsiteX1" fmla="*/ 1406738 w 1421595"/>
                <a:gd name="connsiteY1" fmla="*/ 103432 h 827332"/>
                <a:gd name="connsiteX2" fmla="*/ 551869 w 1421595"/>
                <a:gd name="connsiteY2" fmla="*/ 39138 h 827332"/>
                <a:gd name="connsiteX3" fmla="*/ 18469 w 1421595"/>
                <a:gd name="connsiteY3" fmla="*/ 508244 h 827332"/>
                <a:gd name="connsiteX4" fmla="*/ 4182 w 1421595"/>
                <a:gd name="connsiteY4" fmla="*/ 827332 h 827332"/>
                <a:gd name="connsiteX5" fmla="*/ 287550 w 1421595"/>
                <a:gd name="connsiteY5" fmla="*/ 477288 h 827332"/>
                <a:gd name="connsiteX6" fmla="*/ 825713 w 1421595"/>
                <a:gd name="connsiteY6" fmla="*/ 410613 h 827332"/>
                <a:gd name="connsiteX7" fmla="*/ 1409119 w 1421595"/>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9564"/>
                <a:gd name="connsiteY0" fmla="*/ 674932 h 827332"/>
                <a:gd name="connsiteX1" fmla="*/ 1414707 w 1429564"/>
                <a:gd name="connsiteY1" fmla="*/ 103432 h 827332"/>
                <a:gd name="connsiteX2" fmla="*/ 559838 w 1429564"/>
                <a:gd name="connsiteY2" fmla="*/ 39138 h 827332"/>
                <a:gd name="connsiteX3" fmla="*/ 26438 w 1429564"/>
                <a:gd name="connsiteY3" fmla="*/ 508244 h 827332"/>
                <a:gd name="connsiteX4" fmla="*/ 12151 w 1429564"/>
                <a:gd name="connsiteY4" fmla="*/ 827332 h 827332"/>
                <a:gd name="connsiteX5" fmla="*/ 295519 w 1429564"/>
                <a:gd name="connsiteY5" fmla="*/ 477288 h 827332"/>
                <a:gd name="connsiteX6" fmla="*/ 833682 w 1429564"/>
                <a:gd name="connsiteY6" fmla="*/ 410613 h 827332"/>
                <a:gd name="connsiteX7" fmla="*/ 1417088 w 1429564"/>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17088 w 1428573"/>
                <a:gd name="connsiteY0" fmla="*/ 674932 h 827332"/>
                <a:gd name="connsiteX1" fmla="*/ 1414707 w 1428573"/>
                <a:gd name="connsiteY1" fmla="*/ 103432 h 827332"/>
                <a:gd name="connsiteX2" fmla="*/ 559838 w 1428573"/>
                <a:gd name="connsiteY2" fmla="*/ 39138 h 827332"/>
                <a:gd name="connsiteX3" fmla="*/ 26438 w 1428573"/>
                <a:gd name="connsiteY3" fmla="*/ 508244 h 827332"/>
                <a:gd name="connsiteX4" fmla="*/ 12151 w 1428573"/>
                <a:gd name="connsiteY4" fmla="*/ 827332 h 827332"/>
                <a:gd name="connsiteX5" fmla="*/ 295519 w 1428573"/>
                <a:gd name="connsiteY5" fmla="*/ 477288 h 827332"/>
                <a:gd name="connsiteX6" fmla="*/ 833682 w 1428573"/>
                <a:gd name="connsiteY6" fmla="*/ 410613 h 827332"/>
                <a:gd name="connsiteX7" fmla="*/ 1417088 w 1428573"/>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20075 w 1431560"/>
                <a:gd name="connsiteY0" fmla="*/ 674932 h 827332"/>
                <a:gd name="connsiteX1" fmla="*/ 1417694 w 1431560"/>
                <a:gd name="connsiteY1" fmla="*/ 103432 h 827332"/>
                <a:gd name="connsiteX2" fmla="*/ 562825 w 1431560"/>
                <a:gd name="connsiteY2" fmla="*/ 39138 h 827332"/>
                <a:gd name="connsiteX3" fmla="*/ 29425 w 1431560"/>
                <a:gd name="connsiteY3" fmla="*/ 508244 h 827332"/>
                <a:gd name="connsiteX4" fmla="*/ 15138 w 1431560"/>
                <a:gd name="connsiteY4" fmla="*/ 827332 h 827332"/>
                <a:gd name="connsiteX5" fmla="*/ 298506 w 1431560"/>
                <a:gd name="connsiteY5" fmla="*/ 477288 h 827332"/>
                <a:gd name="connsiteX6" fmla="*/ 836669 w 1431560"/>
                <a:gd name="connsiteY6" fmla="*/ 410613 h 827332"/>
                <a:gd name="connsiteX7" fmla="*/ 1420075 w 1431560"/>
                <a:gd name="connsiteY7" fmla="*/ 674932 h 827332"/>
                <a:gd name="connsiteX0" fmla="*/ 1417089 w 1428574"/>
                <a:gd name="connsiteY0" fmla="*/ 674932 h 827332"/>
                <a:gd name="connsiteX1" fmla="*/ 1414708 w 1428574"/>
                <a:gd name="connsiteY1" fmla="*/ 103432 h 827332"/>
                <a:gd name="connsiteX2" fmla="*/ 559839 w 1428574"/>
                <a:gd name="connsiteY2" fmla="*/ 39138 h 827332"/>
                <a:gd name="connsiteX3" fmla="*/ 26439 w 1428574"/>
                <a:gd name="connsiteY3" fmla="*/ 508244 h 827332"/>
                <a:gd name="connsiteX4" fmla="*/ 12152 w 1428574"/>
                <a:gd name="connsiteY4" fmla="*/ 827332 h 827332"/>
                <a:gd name="connsiteX5" fmla="*/ 295520 w 1428574"/>
                <a:gd name="connsiteY5" fmla="*/ 477288 h 827332"/>
                <a:gd name="connsiteX6" fmla="*/ 833683 w 1428574"/>
                <a:gd name="connsiteY6" fmla="*/ 410613 h 827332"/>
                <a:gd name="connsiteX7" fmla="*/ 1417089 w 1428574"/>
                <a:gd name="connsiteY7" fmla="*/ 674932 h 82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574" h="827332">
                  <a:moveTo>
                    <a:pt x="1417089" y="674932"/>
                  </a:moveTo>
                  <a:cubicBezTo>
                    <a:pt x="1435346" y="448714"/>
                    <a:pt x="1429789" y="289169"/>
                    <a:pt x="1414708" y="103432"/>
                  </a:cubicBezTo>
                  <a:cubicBezTo>
                    <a:pt x="1129752" y="1038"/>
                    <a:pt x="880514" y="-34681"/>
                    <a:pt x="559839" y="39138"/>
                  </a:cubicBezTo>
                  <a:cubicBezTo>
                    <a:pt x="324968" y="93205"/>
                    <a:pt x="103590" y="255487"/>
                    <a:pt x="26439" y="508244"/>
                  </a:cubicBezTo>
                  <a:cubicBezTo>
                    <a:pt x="-7732" y="620193"/>
                    <a:pt x="-4518" y="728112"/>
                    <a:pt x="12152" y="827332"/>
                  </a:cubicBezTo>
                  <a:cubicBezTo>
                    <a:pt x="28424" y="650723"/>
                    <a:pt x="130471" y="560134"/>
                    <a:pt x="295520" y="477288"/>
                  </a:cubicBezTo>
                  <a:cubicBezTo>
                    <a:pt x="460084" y="394686"/>
                    <a:pt x="654458" y="387116"/>
                    <a:pt x="833683" y="410613"/>
                  </a:cubicBezTo>
                  <a:cubicBezTo>
                    <a:pt x="1142452" y="451094"/>
                    <a:pt x="1298820" y="584445"/>
                    <a:pt x="1417089" y="674932"/>
                  </a:cubicBezTo>
                  <a:close/>
                </a:path>
              </a:pathLst>
            </a:custGeom>
            <a:solidFill>
              <a:srgbClr val="0F238D"/>
            </a:solidFill>
            <a:ln w="127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noProof="0">
                <a:solidFill>
                  <a:schemeClr val="accent1"/>
                </a:solidFill>
              </a:endParaRPr>
            </a:p>
          </p:txBody>
        </p:sp>
      </p:grpSp>
      <p:pic>
        <p:nvPicPr>
          <p:cNvPr id="33"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71475" cy="5143500"/>
          </a:xfrm>
          <a:prstGeom prst="rect">
            <a:avLst/>
          </a:prstGeom>
        </p:spPr>
      </p:pic>
      <p:sp>
        <p:nvSpPr>
          <p:cNvPr id="3" name="MSIPCMContentMarking" descr="{&quot;HashCode&quot;:-1908532411,&quot;Placement&quot;:&quot;Footer&quot;}">
            <a:extLst>
              <a:ext uri="{FF2B5EF4-FFF2-40B4-BE49-F238E27FC236}">
                <a16:creationId xmlns:a16="http://schemas.microsoft.com/office/drawing/2014/main" id="{799E9027-8840-4563-8578-035BB6E4B66B}"/>
              </a:ext>
            </a:extLst>
          </p:cNvPr>
          <p:cNvSpPr txBox="1"/>
          <p:nvPr userDrawn="1"/>
        </p:nvSpPr>
        <p:spPr>
          <a:xfrm>
            <a:off x="8252127" y="4941629"/>
            <a:ext cx="891873"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Company Secret</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306990542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0" r:id="rId3"/>
    <p:sldLayoutId id="2147483801" r:id="rId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MSIPCMContentMarking" descr="{&quot;HashCode&quot;:-1908532411,&quot;Placement&quot;:&quot;Footer&quot;}">
            <a:extLst>
              <a:ext uri="{FF2B5EF4-FFF2-40B4-BE49-F238E27FC236}">
                <a16:creationId xmlns:a16="http://schemas.microsoft.com/office/drawing/2014/main" id="{261086FE-97E5-419F-8A10-18DBA825A7FC}"/>
              </a:ext>
            </a:extLst>
          </p:cNvPr>
          <p:cNvSpPr txBox="1"/>
          <p:nvPr userDrawn="1"/>
        </p:nvSpPr>
        <p:spPr>
          <a:xfrm>
            <a:off x="8252127" y="4941629"/>
            <a:ext cx="891873" cy="201870"/>
          </a:xfrm>
          <a:prstGeom prst="rect">
            <a:avLst/>
          </a:prstGeom>
          <a:noFill/>
        </p:spPr>
        <p:txBody>
          <a:bodyPr vert="horz" wrap="square" lIns="0" tIns="0" rIns="0" bIns="0" rtlCol="0" anchor="ctr" anchorCtr="1">
            <a:spAutoFit/>
          </a:bodyPr>
          <a:lstStyle/>
          <a:p>
            <a:pPr algn="r">
              <a:spcBef>
                <a:spcPct val="0"/>
              </a:spcBef>
              <a:spcAft>
                <a:spcPts val="0"/>
              </a:spcAft>
            </a:pPr>
            <a:r>
              <a:rPr lang="en-US" sz="700">
                <a:solidFill>
                  <a:srgbClr val="0F238C"/>
                </a:solidFill>
                <a:latin typeface="Arial" panose="020B0604020202020204" pitchFamily="34" charset="0"/>
              </a:rPr>
              <a:t>Company Secret</a:t>
            </a:r>
            <a:endParaRPr lang="en-US" sz="700" err="1">
              <a:solidFill>
                <a:srgbClr val="0F238C"/>
              </a:solidFill>
              <a:latin typeface="Arial" panose="020B0604020202020204" pitchFamily="34" charset="0"/>
            </a:endParaRPr>
          </a:p>
        </p:txBody>
      </p:sp>
    </p:spTree>
    <p:extLst>
      <p:ext uri="{BB962C8B-B14F-4D97-AF65-F5344CB8AC3E}">
        <p14:creationId xmlns:p14="http://schemas.microsoft.com/office/powerpoint/2010/main" val="137536358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9" r:id="rId3"/>
    <p:sldLayoutId id="2147483793" r:id="rId4"/>
    <p:sldLayoutId id="2147483802" r:id="rId5"/>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1FAF7-1D5F-4037-95F9-B345E20BD0A2}"/>
              </a:ext>
            </a:extLst>
          </p:cNvPr>
          <p:cNvSpPr>
            <a:spLocks noGrp="1"/>
          </p:cNvSpPr>
          <p:nvPr>
            <p:ph type="body" sz="quarter" idx="10"/>
          </p:nvPr>
        </p:nvSpPr>
        <p:spPr/>
        <p:txBody>
          <a:bodyPr/>
          <a:lstStyle/>
          <a:p>
            <a:r>
              <a:rPr lang="en-US" dirty="0"/>
              <a:t>UMAY</a:t>
            </a:r>
          </a:p>
        </p:txBody>
      </p:sp>
      <p:sp>
        <p:nvSpPr>
          <p:cNvPr id="3" name="Text Placeholder 2">
            <a:extLst>
              <a:ext uri="{FF2B5EF4-FFF2-40B4-BE49-F238E27FC236}">
                <a16:creationId xmlns:a16="http://schemas.microsoft.com/office/drawing/2014/main" id="{F5A6FD4A-45D5-4F56-95AA-5E52DCEDCE80}"/>
              </a:ext>
            </a:extLst>
          </p:cNvPr>
          <p:cNvSpPr>
            <a:spLocks noGrp="1"/>
          </p:cNvSpPr>
          <p:nvPr>
            <p:ph type="body" sz="quarter" idx="11"/>
          </p:nvPr>
        </p:nvSpPr>
        <p:spPr/>
        <p:txBody>
          <a:bodyPr/>
          <a:lstStyle/>
          <a:p>
            <a:r>
              <a:rPr lang="en-US" dirty="0"/>
              <a:t>2018, October 8</a:t>
            </a:r>
            <a:r>
              <a:rPr lang="en-US" baseline="30000" dirty="0"/>
              <a:t>th </a:t>
            </a:r>
            <a:endParaRPr lang="en-US" dirty="0"/>
          </a:p>
        </p:txBody>
      </p:sp>
      <p:sp>
        <p:nvSpPr>
          <p:cNvPr id="4" name="Text Placeholder 3">
            <a:extLst>
              <a:ext uri="{FF2B5EF4-FFF2-40B4-BE49-F238E27FC236}">
                <a16:creationId xmlns:a16="http://schemas.microsoft.com/office/drawing/2014/main" id="{DBD2AFFB-3A0B-4C56-8B39-2360DCF783C6}"/>
              </a:ext>
            </a:extLst>
          </p:cNvPr>
          <p:cNvSpPr>
            <a:spLocks noGrp="1"/>
          </p:cNvSpPr>
          <p:nvPr>
            <p:ph type="body" sz="quarter" idx="12"/>
          </p:nvPr>
        </p:nvSpPr>
        <p:spPr>
          <a:xfrm>
            <a:off x="486000" y="3148223"/>
            <a:ext cx="7920000" cy="307777"/>
          </a:xfrm>
        </p:spPr>
        <p:txBody>
          <a:bodyPr/>
          <a:lstStyle/>
          <a:p>
            <a:r>
              <a:rPr lang="en-US" dirty="0"/>
              <a:t>Source Deliverables</a:t>
            </a:r>
          </a:p>
        </p:txBody>
      </p:sp>
      <p:sp>
        <p:nvSpPr>
          <p:cNvPr id="5" name="Text Placeholder 4">
            <a:extLst>
              <a:ext uri="{FF2B5EF4-FFF2-40B4-BE49-F238E27FC236}">
                <a16:creationId xmlns:a16="http://schemas.microsoft.com/office/drawing/2014/main" id="{92B0BF7F-0C0E-4069-BE48-D478D7AA96B6}"/>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93725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B827CD-5DF0-4437-A30E-85376266160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6EBF1251-AE2C-4323-BEB6-D504950D2160}"/>
              </a:ext>
            </a:extLst>
          </p:cNvPr>
          <p:cNvSpPr>
            <a:spLocks noGrp="1"/>
          </p:cNvSpPr>
          <p:nvPr>
            <p:ph type="sldNum" sz="quarter" idx="4"/>
          </p:nvPr>
        </p:nvSpPr>
        <p:spPr/>
        <p:txBody>
          <a:bodyPr/>
          <a:lstStyle/>
          <a:p>
            <a:r>
              <a:rPr lang="en-US" noProof="0"/>
              <a:t>Slide </a:t>
            </a:r>
            <a:fld id="{1D9B13CD-33A0-446D-8703-F89F9F109F54}" type="slidenum">
              <a:rPr lang="en-US" noProof="0" smtClean="0"/>
              <a:pPr/>
              <a:t>10</a:t>
            </a:fld>
            <a:endParaRPr lang="en-US" noProof="0"/>
          </a:p>
        </p:txBody>
      </p:sp>
      <p:sp>
        <p:nvSpPr>
          <p:cNvPr id="5" name="Title 4">
            <a:extLst>
              <a:ext uri="{FF2B5EF4-FFF2-40B4-BE49-F238E27FC236}">
                <a16:creationId xmlns:a16="http://schemas.microsoft.com/office/drawing/2014/main" id="{77488C6B-ACE8-4A42-B764-E522E5152049}"/>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1B183ED1-36F6-41E9-BB1D-DE7744D544E7}"/>
              </a:ext>
            </a:extLst>
          </p:cNvPr>
          <p:cNvSpPr>
            <a:spLocks noGrp="1"/>
          </p:cNvSpPr>
          <p:nvPr>
            <p:ph type="body" sz="quarter" idx="14"/>
          </p:nvPr>
        </p:nvSpPr>
        <p:spPr/>
        <p:txBody>
          <a:bodyPr/>
          <a:lstStyle/>
          <a:p>
            <a:r>
              <a:rPr lang="en-US" dirty="0"/>
              <a:t>How it works?</a:t>
            </a:r>
          </a:p>
        </p:txBody>
      </p:sp>
      <p:pic>
        <p:nvPicPr>
          <p:cNvPr id="9" name="Picture 8">
            <a:extLst>
              <a:ext uri="{FF2B5EF4-FFF2-40B4-BE49-F238E27FC236}">
                <a16:creationId xmlns:a16="http://schemas.microsoft.com/office/drawing/2014/main" id="{B4D7623B-EBE9-4BF9-B334-A6DA41908C79}"/>
              </a:ext>
            </a:extLst>
          </p:cNvPr>
          <p:cNvPicPr>
            <a:picLocks noChangeAspect="1"/>
          </p:cNvPicPr>
          <p:nvPr/>
        </p:nvPicPr>
        <p:blipFill>
          <a:blip r:embed="rId3"/>
          <a:stretch>
            <a:fillRect/>
          </a:stretch>
        </p:blipFill>
        <p:spPr>
          <a:xfrm>
            <a:off x="0" y="1285603"/>
            <a:ext cx="5502643" cy="3325585"/>
          </a:xfrm>
          <a:prstGeom prst="rect">
            <a:avLst/>
          </a:prstGeom>
        </p:spPr>
      </p:pic>
      <p:sp>
        <p:nvSpPr>
          <p:cNvPr id="10" name="TextBox 9">
            <a:extLst>
              <a:ext uri="{FF2B5EF4-FFF2-40B4-BE49-F238E27FC236}">
                <a16:creationId xmlns:a16="http://schemas.microsoft.com/office/drawing/2014/main" id="{2B55493D-AE25-4282-B3B5-D2BA2B564899}"/>
              </a:ext>
            </a:extLst>
          </p:cNvPr>
          <p:cNvSpPr txBox="1"/>
          <p:nvPr/>
        </p:nvSpPr>
        <p:spPr>
          <a:xfrm>
            <a:off x="5453743" y="864000"/>
            <a:ext cx="3690257" cy="4201150"/>
          </a:xfrm>
          <a:prstGeom prst="rect">
            <a:avLst/>
          </a:prstGeom>
          <a:noFill/>
        </p:spPr>
        <p:txBody>
          <a:bodyPr wrap="square" lIns="0" tIns="0" rIns="0" bIns="0" rtlCol="0">
            <a:spAutoFit/>
          </a:bodyPr>
          <a:lstStyle/>
          <a:p>
            <a:pPr algn="ctr">
              <a:spcAft>
                <a:spcPts val="900"/>
              </a:spcAft>
            </a:pPr>
            <a:r>
              <a:rPr lang="en-US" b="1" dirty="0">
                <a:solidFill>
                  <a:schemeClr val="tx2"/>
                </a:solidFill>
                <a:latin typeface="+mn-lt"/>
              </a:rPr>
              <a:t>Sequence</a:t>
            </a:r>
          </a:p>
          <a:p>
            <a:pPr marL="342900" indent="-342900">
              <a:spcAft>
                <a:spcPts val="900"/>
              </a:spcAft>
              <a:buFont typeface="+mj-lt"/>
              <a:buAutoNum type="arabicPeriod"/>
            </a:pPr>
            <a:r>
              <a:rPr lang="en-US" dirty="0">
                <a:solidFill>
                  <a:schemeClr val="tx2"/>
                </a:solidFill>
                <a:latin typeface="+mn-lt"/>
              </a:rPr>
              <a:t>Laser creation</a:t>
            </a:r>
          </a:p>
          <a:p>
            <a:pPr marL="342900" indent="-342900">
              <a:spcAft>
                <a:spcPts val="900"/>
              </a:spcAft>
              <a:buFont typeface="+mj-lt"/>
              <a:buAutoNum type="arabicPeriod"/>
            </a:pPr>
            <a:r>
              <a:rPr lang="en-US" dirty="0">
                <a:solidFill>
                  <a:schemeClr val="tx2"/>
                </a:solidFill>
                <a:latin typeface="+mn-lt"/>
              </a:rPr>
              <a:t>Laser transfer (QBH)</a:t>
            </a:r>
          </a:p>
          <a:p>
            <a:pPr marL="342900" indent="-342900">
              <a:spcAft>
                <a:spcPts val="900"/>
              </a:spcAft>
              <a:buFont typeface="+mj-lt"/>
              <a:buAutoNum type="arabicPeriod"/>
            </a:pPr>
            <a:r>
              <a:rPr lang="en-US" dirty="0">
                <a:solidFill>
                  <a:schemeClr val="tx2"/>
                </a:solidFill>
                <a:latin typeface="+mn-lt"/>
              </a:rPr>
              <a:t>Focusing of laser</a:t>
            </a:r>
          </a:p>
          <a:p>
            <a:pPr marL="342900" indent="-342900">
              <a:spcAft>
                <a:spcPts val="900"/>
              </a:spcAft>
              <a:buFont typeface="+mj-lt"/>
              <a:buAutoNum type="arabicPeriod"/>
            </a:pPr>
            <a:r>
              <a:rPr lang="en-US" dirty="0">
                <a:solidFill>
                  <a:schemeClr val="tx2"/>
                </a:solidFill>
                <a:latin typeface="+mn-lt"/>
              </a:rPr>
              <a:t>Creation of white light</a:t>
            </a:r>
          </a:p>
          <a:p>
            <a:pPr marL="342900" indent="-342900">
              <a:spcAft>
                <a:spcPts val="900"/>
              </a:spcAft>
              <a:buFont typeface="+mj-lt"/>
              <a:buAutoNum type="arabicPeriod"/>
            </a:pPr>
            <a:r>
              <a:rPr lang="en-US" dirty="0">
                <a:solidFill>
                  <a:schemeClr val="tx2"/>
                </a:solidFill>
                <a:latin typeface="+mn-lt"/>
              </a:rPr>
              <a:t>Collection of light</a:t>
            </a:r>
          </a:p>
          <a:p>
            <a:pPr marL="342900" indent="-342900">
              <a:spcAft>
                <a:spcPts val="900"/>
              </a:spcAft>
              <a:buFont typeface="+mj-lt"/>
              <a:buAutoNum type="arabicPeriod"/>
            </a:pPr>
            <a:r>
              <a:rPr lang="en-US" strike="sngStrike" dirty="0">
                <a:solidFill>
                  <a:schemeClr val="tx2"/>
                </a:solidFill>
                <a:latin typeface="+mn-lt"/>
              </a:rPr>
              <a:t>Beam Dump</a:t>
            </a:r>
          </a:p>
          <a:p>
            <a:pPr marL="342900" indent="-342900">
              <a:spcAft>
                <a:spcPts val="900"/>
              </a:spcAft>
              <a:buFont typeface="+mj-lt"/>
              <a:buAutoNum type="arabicPeriod"/>
            </a:pPr>
            <a:r>
              <a:rPr lang="en-US" dirty="0">
                <a:solidFill>
                  <a:schemeClr val="tx2"/>
                </a:solidFill>
                <a:latin typeface="+mn-lt"/>
              </a:rPr>
              <a:t>Alignment of light (mirror)</a:t>
            </a:r>
          </a:p>
          <a:p>
            <a:pPr marL="342900" indent="-342900">
              <a:spcAft>
                <a:spcPts val="900"/>
              </a:spcAft>
              <a:buFont typeface="+mj-lt"/>
              <a:buAutoNum type="arabicPeriod"/>
            </a:pPr>
            <a:r>
              <a:rPr lang="en-US" dirty="0">
                <a:solidFill>
                  <a:schemeClr val="tx2"/>
                </a:solidFill>
                <a:latin typeface="+mn-lt"/>
              </a:rPr>
              <a:t>Alignment of light (</a:t>
            </a:r>
            <a:r>
              <a:rPr lang="en-US" dirty="0" err="1">
                <a:solidFill>
                  <a:schemeClr val="tx2"/>
                </a:solidFill>
                <a:latin typeface="+mn-lt"/>
              </a:rPr>
              <a:t>mirror+focus</a:t>
            </a:r>
            <a:r>
              <a:rPr lang="en-US" dirty="0">
                <a:solidFill>
                  <a:schemeClr val="tx2"/>
                </a:solidFill>
                <a:latin typeface="+mn-lt"/>
              </a:rPr>
              <a:t>)</a:t>
            </a:r>
          </a:p>
          <a:p>
            <a:pPr marL="342900" indent="-342900">
              <a:spcAft>
                <a:spcPts val="900"/>
              </a:spcAft>
              <a:buFont typeface="+mj-lt"/>
              <a:buAutoNum type="arabicPeriod"/>
            </a:pPr>
            <a:r>
              <a:rPr lang="en-US" dirty="0">
                <a:solidFill>
                  <a:schemeClr val="tx2"/>
                </a:solidFill>
                <a:latin typeface="+mn-lt"/>
              </a:rPr>
              <a:t>Transfer of light</a:t>
            </a:r>
          </a:p>
          <a:p>
            <a:pPr marL="342900" indent="-342900">
              <a:spcAft>
                <a:spcPts val="900"/>
              </a:spcAft>
              <a:buFont typeface="+mj-lt"/>
              <a:buAutoNum type="arabicPeriod"/>
            </a:pPr>
            <a:endParaRPr lang="en-US" sz="1800" dirty="0">
              <a:solidFill>
                <a:schemeClr val="tx2"/>
              </a:solidFill>
              <a:latin typeface="+mn-lt"/>
            </a:endParaRPr>
          </a:p>
        </p:txBody>
      </p:sp>
      <p:sp>
        <p:nvSpPr>
          <p:cNvPr id="2" name="TextBox 1">
            <a:extLst>
              <a:ext uri="{FF2B5EF4-FFF2-40B4-BE49-F238E27FC236}">
                <a16:creationId xmlns:a16="http://schemas.microsoft.com/office/drawing/2014/main" id="{E03EA87C-8C90-40CF-AF82-36CEA2B2A435}"/>
              </a:ext>
            </a:extLst>
          </p:cNvPr>
          <p:cNvSpPr txBox="1"/>
          <p:nvPr/>
        </p:nvSpPr>
        <p:spPr>
          <a:xfrm>
            <a:off x="1463040" y="1812175"/>
            <a:ext cx="731520"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Laser</a:t>
            </a:r>
          </a:p>
        </p:txBody>
      </p:sp>
    </p:spTree>
    <p:extLst>
      <p:ext uri="{BB962C8B-B14F-4D97-AF65-F5344CB8AC3E}">
        <p14:creationId xmlns:p14="http://schemas.microsoft.com/office/powerpoint/2010/main" val="1610183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AF7BC34-FD62-428D-ADF2-EE8118731886}"/>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0F87DC88-B714-47A9-833B-02DDEBF7732D}"/>
              </a:ext>
            </a:extLst>
          </p:cNvPr>
          <p:cNvSpPr>
            <a:spLocks noGrp="1"/>
          </p:cNvSpPr>
          <p:nvPr>
            <p:ph type="sldNum" sz="quarter" idx="4"/>
          </p:nvPr>
        </p:nvSpPr>
        <p:spPr/>
        <p:txBody>
          <a:bodyPr/>
          <a:lstStyle/>
          <a:p>
            <a:r>
              <a:rPr lang="en-US" noProof="0"/>
              <a:t>Slide </a:t>
            </a:r>
            <a:fld id="{1D9B13CD-33A0-446D-8703-F89F9F109F54}" type="slidenum">
              <a:rPr lang="en-US" noProof="0" smtClean="0"/>
              <a:pPr/>
              <a:t>11</a:t>
            </a:fld>
            <a:endParaRPr lang="en-US" noProof="0"/>
          </a:p>
        </p:txBody>
      </p:sp>
      <p:sp>
        <p:nvSpPr>
          <p:cNvPr id="5" name="Title 4">
            <a:extLst>
              <a:ext uri="{FF2B5EF4-FFF2-40B4-BE49-F238E27FC236}">
                <a16:creationId xmlns:a16="http://schemas.microsoft.com/office/drawing/2014/main" id="{246D188C-A015-4F26-8EBA-D7B71F7DE13E}"/>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6BB01D28-30BF-404F-8B58-2B7BF595C02E}"/>
              </a:ext>
            </a:extLst>
          </p:cNvPr>
          <p:cNvSpPr>
            <a:spLocks noGrp="1"/>
          </p:cNvSpPr>
          <p:nvPr>
            <p:ph type="body" sz="quarter" idx="14"/>
          </p:nvPr>
        </p:nvSpPr>
        <p:spPr/>
        <p:txBody>
          <a:bodyPr/>
          <a:lstStyle/>
          <a:p>
            <a:r>
              <a:rPr lang="en-US" dirty="0"/>
              <a:t>Before and after QCM</a:t>
            </a:r>
          </a:p>
        </p:txBody>
      </p:sp>
      <p:pic>
        <p:nvPicPr>
          <p:cNvPr id="7" name="Picture 6">
            <a:extLst>
              <a:ext uri="{FF2B5EF4-FFF2-40B4-BE49-F238E27FC236}">
                <a16:creationId xmlns:a16="http://schemas.microsoft.com/office/drawing/2014/main" id="{ACD5A309-22F5-4304-9983-60078E3B02C2}"/>
              </a:ext>
            </a:extLst>
          </p:cNvPr>
          <p:cNvPicPr>
            <a:picLocks noChangeAspect="1"/>
          </p:cNvPicPr>
          <p:nvPr/>
        </p:nvPicPr>
        <p:blipFill>
          <a:blip r:embed="rId2"/>
          <a:stretch>
            <a:fillRect/>
          </a:stretch>
        </p:blipFill>
        <p:spPr>
          <a:xfrm>
            <a:off x="18074" y="1747416"/>
            <a:ext cx="4103258" cy="2939648"/>
          </a:xfrm>
          <a:prstGeom prst="rect">
            <a:avLst/>
          </a:prstGeom>
        </p:spPr>
      </p:pic>
      <p:pic>
        <p:nvPicPr>
          <p:cNvPr id="2" name="Picture 1">
            <a:extLst>
              <a:ext uri="{FF2B5EF4-FFF2-40B4-BE49-F238E27FC236}">
                <a16:creationId xmlns:a16="http://schemas.microsoft.com/office/drawing/2014/main" id="{069DE37E-9A7D-4EA7-A7E2-8EE35EDC1D75}"/>
              </a:ext>
            </a:extLst>
          </p:cNvPr>
          <p:cNvPicPr>
            <a:picLocks noChangeAspect="1"/>
          </p:cNvPicPr>
          <p:nvPr/>
        </p:nvPicPr>
        <p:blipFill>
          <a:blip r:embed="rId3"/>
          <a:stretch>
            <a:fillRect/>
          </a:stretch>
        </p:blipFill>
        <p:spPr>
          <a:xfrm>
            <a:off x="4108269" y="1617815"/>
            <a:ext cx="4895331" cy="2792526"/>
          </a:xfrm>
          <a:prstGeom prst="rect">
            <a:avLst/>
          </a:prstGeom>
        </p:spPr>
      </p:pic>
      <p:sp>
        <p:nvSpPr>
          <p:cNvPr id="8" name="TextBox 7">
            <a:extLst>
              <a:ext uri="{FF2B5EF4-FFF2-40B4-BE49-F238E27FC236}">
                <a16:creationId xmlns:a16="http://schemas.microsoft.com/office/drawing/2014/main" id="{785611BA-6963-415A-81A7-BC190284A253}"/>
              </a:ext>
            </a:extLst>
          </p:cNvPr>
          <p:cNvSpPr txBox="1"/>
          <p:nvPr/>
        </p:nvSpPr>
        <p:spPr>
          <a:xfrm>
            <a:off x="1998617" y="954809"/>
            <a:ext cx="816429"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Before</a:t>
            </a:r>
          </a:p>
        </p:txBody>
      </p:sp>
      <p:sp>
        <p:nvSpPr>
          <p:cNvPr id="9" name="TextBox 8">
            <a:extLst>
              <a:ext uri="{FF2B5EF4-FFF2-40B4-BE49-F238E27FC236}">
                <a16:creationId xmlns:a16="http://schemas.microsoft.com/office/drawing/2014/main" id="{D1D425C5-A1F1-4ED7-B0C8-1CD416D84AFE}"/>
              </a:ext>
            </a:extLst>
          </p:cNvPr>
          <p:cNvSpPr txBox="1"/>
          <p:nvPr/>
        </p:nvSpPr>
        <p:spPr>
          <a:xfrm>
            <a:off x="6328956" y="954808"/>
            <a:ext cx="816429"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After</a:t>
            </a:r>
          </a:p>
        </p:txBody>
      </p:sp>
    </p:spTree>
    <p:extLst>
      <p:ext uri="{BB962C8B-B14F-4D97-AF65-F5344CB8AC3E}">
        <p14:creationId xmlns:p14="http://schemas.microsoft.com/office/powerpoint/2010/main" val="62563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C7E98C-DFE0-4DDF-9F2A-A0310F7AB52F}"/>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4620EF3E-435D-4D3F-953C-DCA9383C7F24}"/>
              </a:ext>
            </a:extLst>
          </p:cNvPr>
          <p:cNvSpPr>
            <a:spLocks noGrp="1"/>
          </p:cNvSpPr>
          <p:nvPr>
            <p:ph type="sldNum" sz="quarter" idx="4"/>
          </p:nvPr>
        </p:nvSpPr>
        <p:spPr/>
        <p:txBody>
          <a:bodyPr/>
          <a:lstStyle/>
          <a:p>
            <a:r>
              <a:rPr lang="en-US" noProof="0"/>
              <a:t>Slide </a:t>
            </a:r>
            <a:fld id="{1D9B13CD-33A0-446D-8703-F89F9F109F54}" type="slidenum">
              <a:rPr lang="en-US" noProof="0" smtClean="0"/>
              <a:pPr/>
              <a:t>12</a:t>
            </a:fld>
            <a:endParaRPr lang="en-US" noProof="0"/>
          </a:p>
        </p:txBody>
      </p:sp>
      <p:sp>
        <p:nvSpPr>
          <p:cNvPr id="5" name="Title 4">
            <a:extLst>
              <a:ext uri="{FF2B5EF4-FFF2-40B4-BE49-F238E27FC236}">
                <a16:creationId xmlns:a16="http://schemas.microsoft.com/office/drawing/2014/main" id="{5D18F060-4FD5-496A-BD57-BAA784A542B1}"/>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3DC56778-2657-4C58-8648-8D3D271CACDE}"/>
              </a:ext>
            </a:extLst>
          </p:cNvPr>
          <p:cNvSpPr>
            <a:spLocks noGrp="1"/>
          </p:cNvSpPr>
          <p:nvPr>
            <p:ph type="body" sz="quarter" idx="14"/>
          </p:nvPr>
        </p:nvSpPr>
        <p:spPr/>
        <p:txBody>
          <a:bodyPr/>
          <a:lstStyle/>
          <a:p>
            <a:r>
              <a:rPr lang="en-US" dirty="0"/>
              <a:t>Differences w.r.t MK3</a:t>
            </a:r>
          </a:p>
        </p:txBody>
      </p:sp>
      <p:graphicFrame>
        <p:nvGraphicFramePr>
          <p:cNvPr id="8" name="Table 7">
            <a:extLst>
              <a:ext uri="{FF2B5EF4-FFF2-40B4-BE49-F238E27FC236}">
                <a16:creationId xmlns:a16="http://schemas.microsoft.com/office/drawing/2014/main" id="{B506F148-397D-4BDD-A3AA-04978CB8E3AF}"/>
              </a:ext>
            </a:extLst>
          </p:cNvPr>
          <p:cNvGraphicFramePr>
            <a:graphicFrameLocks noGrp="1"/>
          </p:cNvGraphicFramePr>
          <p:nvPr>
            <p:extLst>
              <p:ext uri="{D42A27DB-BD31-4B8C-83A1-F6EECF244321}">
                <p14:modId xmlns:p14="http://schemas.microsoft.com/office/powerpoint/2010/main" val="3286197578"/>
              </p:ext>
            </p:extLst>
          </p:nvPr>
        </p:nvGraphicFramePr>
        <p:xfrm>
          <a:off x="457200" y="774000"/>
          <a:ext cx="7696200" cy="4075156"/>
        </p:xfrm>
        <a:graphic>
          <a:graphicData uri="http://schemas.openxmlformats.org/drawingml/2006/table">
            <a:tbl>
              <a:tblPr firstRow="1" bandRow="1">
                <a:tableStyleId>{5C22544A-7EE6-4342-B048-85BDC9FD1C3A}</a:tableStyleId>
              </a:tblPr>
              <a:tblGrid>
                <a:gridCol w="2565400">
                  <a:extLst>
                    <a:ext uri="{9D8B030D-6E8A-4147-A177-3AD203B41FA5}">
                      <a16:colId xmlns:a16="http://schemas.microsoft.com/office/drawing/2014/main" val="1302078059"/>
                    </a:ext>
                  </a:extLst>
                </a:gridCol>
                <a:gridCol w="2565400">
                  <a:extLst>
                    <a:ext uri="{9D8B030D-6E8A-4147-A177-3AD203B41FA5}">
                      <a16:colId xmlns:a16="http://schemas.microsoft.com/office/drawing/2014/main" val="876926059"/>
                    </a:ext>
                  </a:extLst>
                </a:gridCol>
                <a:gridCol w="2565400">
                  <a:extLst>
                    <a:ext uri="{9D8B030D-6E8A-4147-A177-3AD203B41FA5}">
                      <a16:colId xmlns:a16="http://schemas.microsoft.com/office/drawing/2014/main" val="743665428"/>
                    </a:ext>
                  </a:extLst>
                </a:gridCol>
              </a:tblGrid>
              <a:tr h="445283">
                <a:tc>
                  <a:txBody>
                    <a:bodyPr/>
                    <a:lstStyle/>
                    <a:p>
                      <a:r>
                        <a:rPr lang="en-US" sz="1400" dirty="0"/>
                        <a:t>Changed Item</a:t>
                      </a:r>
                    </a:p>
                  </a:txBody>
                  <a:tcPr/>
                </a:tc>
                <a:tc>
                  <a:txBody>
                    <a:bodyPr/>
                    <a:lstStyle/>
                    <a:p>
                      <a:r>
                        <a:rPr lang="en-US" sz="1400" dirty="0"/>
                        <a:t>Change from MK2/3</a:t>
                      </a:r>
                    </a:p>
                  </a:txBody>
                  <a:tcPr/>
                </a:tc>
                <a:tc>
                  <a:txBody>
                    <a:bodyPr/>
                    <a:lstStyle/>
                    <a:p>
                      <a:r>
                        <a:rPr lang="en-US" sz="1400" dirty="0"/>
                        <a:t>Reason</a:t>
                      </a:r>
                    </a:p>
                  </a:txBody>
                  <a:tcPr/>
                </a:tc>
                <a:extLst>
                  <a:ext uri="{0D108BD9-81ED-4DB2-BD59-A6C34878D82A}">
                    <a16:rowId xmlns:a16="http://schemas.microsoft.com/office/drawing/2014/main" val="3170640125"/>
                  </a:ext>
                </a:extLst>
              </a:tr>
              <a:tr h="285667">
                <a:tc>
                  <a:txBody>
                    <a:bodyPr/>
                    <a:lstStyle/>
                    <a:p>
                      <a:r>
                        <a:rPr lang="en-US" sz="1400" dirty="0"/>
                        <a:t>Laser Focus Optics</a:t>
                      </a:r>
                    </a:p>
                  </a:txBody>
                  <a:tcPr/>
                </a:tc>
                <a:tc>
                  <a:txBody>
                    <a:bodyPr/>
                    <a:lstStyle/>
                    <a:p>
                      <a:r>
                        <a:rPr lang="en-US" sz="1400" dirty="0"/>
                        <a:t>Less optics</a:t>
                      </a:r>
                    </a:p>
                  </a:txBody>
                  <a:tcPr/>
                </a:tc>
                <a:tc>
                  <a:txBody>
                    <a:bodyPr/>
                    <a:lstStyle/>
                    <a:p>
                      <a:r>
                        <a:rPr lang="en-US" sz="1400" dirty="0"/>
                        <a:t>Higher transmission</a:t>
                      </a:r>
                    </a:p>
                  </a:txBody>
                  <a:tcPr/>
                </a:tc>
                <a:extLst>
                  <a:ext uri="{0D108BD9-81ED-4DB2-BD59-A6C34878D82A}">
                    <a16:rowId xmlns:a16="http://schemas.microsoft.com/office/drawing/2014/main" val="2469255399"/>
                  </a:ext>
                </a:extLst>
              </a:tr>
              <a:tr h="361867">
                <a:tc>
                  <a:txBody>
                    <a:bodyPr/>
                    <a:lstStyle/>
                    <a:p>
                      <a:r>
                        <a:rPr lang="en-US" sz="1400" dirty="0"/>
                        <a:t>Collector Optics</a:t>
                      </a:r>
                    </a:p>
                  </a:txBody>
                  <a:tcPr/>
                </a:tc>
                <a:tc>
                  <a:txBody>
                    <a:bodyPr/>
                    <a:lstStyle/>
                    <a:p>
                      <a:r>
                        <a:rPr lang="en-US" sz="1400" dirty="0"/>
                        <a:t>One of the optics</a:t>
                      </a:r>
                    </a:p>
                  </a:txBody>
                  <a:tcPr/>
                </a:tc>
                <a:tc>
                  <a:txBody>
                    <a:bodyPr/>
                    <a:lstStyle/>
                    <a:p>
                      <a:r>
                        <a:rPr lang="en-US" sz="1400" dirty="0"/>
                        <a:t>Better transmission</a:t>
                      </a:r>
                    </a:p>
                  </a:txBody>
                  <a:tcPr/>
                </a:tc>
                <a:extLst>
                  <a:ext uri="{0D108BD9-81ED-4DB2-BD59-A6C34878D82A}">
                    <a16:rowId xmlns:a16="http://schemas.microsoft.com/office/drawing/2014/main" val="2713864000"/>
                  </a:ext>
                </a:extLst>
              </a:tr>
              <a:tr h="445283">
                <a:tc>
                  <a:txBody>
                    <a:bodyPr/>
                    <a:lstStyle/>
                    <a:p>
                      <a:r>
                        <a:rPr lang="en-US" sz="1400" dirty="0"/>
                        <a:t>Coatings</a:t>
                      </a:r>
                    </a:p>
                  </a:txBody>
                  <a:tcPr/>
                </a:tc>
                <a:tc>
                  <a:txBody>
                    <a:bodyPr/>
                    <a:lstStyle/>
                    <a:p>
                      <a:pPr marL="285750" indent="-285750">
                        <a:buFontTx/>
                        <a:buChar char="-"/>
                      </a:pPr>
                      <a:r>
                        <a:rPr lang="en-US" sz="1400" dirty="0"/>
                        <a:t>Inner bulb coating</a:t>
                      </a:r>
                    </a:p>
                    <a:p>
                      <a:pPr marL="285750" indent="-285750">
                        <a:buFontTx/>
                        <a:buChar char="-"/>
                      </a:pPr>
                      <a:r>
                        <a:rPr lang="en-US" sz="1400" dirty="0"/>
                        <a:t>IR coating</a:t>
                      </a:r>
                    </a:p>
                  </a:txBody>
                  <a:tcPr/>
                </a:tc>
                <a:tc>
                  <a:txBody>
                    <a:bodyPr/>
                    <a:lstStyle/>
                    <a:p>
                      <a:pPr marL="285750" indent="-285750">
                        <a:buFontTx/>
                        <a:buChar char="-"/>
                      </a:pPr>
                      <a:r>
                        <a:rPr lang="en-US" sz="1400" dirty="0"/>
                        <a:t>Reduce transmission losses</a:t>
                      </a:r>
                    </a:p>
                    <a:p>
                      <a:pPr marL="285750" indent="-285750">
                        <a:buFontTx/>
                        <a:buChar char="-"/>
                      </a:pPr>
                      <a:r>
                        <a:rPr lang="en-US" sz="1400" dirty="0"/>
                        <a:t>Reduced heat load</a:t>
                      </a:r>
                    </a:p>
                  </a:txBody>
                  <a:tcPr/>
                </a:tc>
                <a:extLst>
                  <a:ext uri="{0D108BD9-81ED-4DB2-BD59-A6C34878D82A}">
                    <a16:rowId xmlns:a16="http://schemas.microsoft.com/office/drawing/2014/main" val="2920230788"/>
                  </a:ext>
                </a:extLst>
              </a:tr>
              <a:tr h="338603">
                <a:tc>
                  <a:txBody>
                    <a:bodyPr/>
                    <a:lstStyle/>
                    <a:p>
                      <a:r>
                        <a:rPr lang="en-US" sz="1400" dirty="0"/>
                        <a:t>Laser</a:t>
                      </a:r>
                    </a:p>
                  </a:txBody>
                  <a:tcPr/>
                </a:tc>
                <a:tc>
                  <a:txBody>
                    <a:bodyPr/>
                    <a:lstStyle/>
                    <a:p>
                      <a:r>
                        <a:rPr lang="en-US" sz="1400" dirty="0"/>
                        <a:t>Output power from 400W to 700W</a:t>
                      </a:r>
                    </a:p>
                  </a:txBody>
                  <a:tcPr/>
                </a:tc>
                <a:tc>
                  <a:txBody>
                    <a:bodyPr/>
                    <a:lstStyle/>
                    <a:p>
                      <a:r>
                        <a:rPr lang="en-US" sz="1400" dirty="0"/>
                        <a:t>More intensity</a:t>
                      </a:r>
                    </a:p>
                  </a:txBody>
                  <a:tcPr/>
                </a:tc>
                <a:extLst>
                  <a:ext uri="{0D108BD9-81ED-4DB2-BD59-A6C34878D82A}">
                    <a16:rowId xmlns:a16="http://schemas.microsoft.com/office/drawing/2014/main" val="444351388"/>
                  </a:ext>
                </a:extLst>
              </a:tr>
              <a:tr h="274320">
                <a:tc>
                  <a:txBody>
                    <a:bodyPr/>
                    <a:lstStyle/>
                    <a:p>
                      <a:r>
                        <a:rPr lang="en-US" sz="1400" dirty="0"/>
                        <a:t>IR mirror + beam dump</a:t>
                      </a:r>
                    </a:p>
                  </a:txBody>
                  <a:tcPr/>
                </a:tc>
                <a:tc>
                  <a:txBody>
                    <a:bodyPr/>
                    <a:lstStyle/>
                    <a:p>
                      <a:r>
                        <a:rPr lang="en-US" sz="1400" dirty="0"/>
                        <a:t>New design</a:t>
                      </a:r>
                    </a:p>
                  </a:txBody>
                  <a:tcPr/>
                </a:tc>
                <a:tc>
                  <a:txBody>
                    <a:bodyPr/>
                    <a:lstStyle/>
                    <a:p>
                      <a:r>
                        <a:rPr lang="en-US" sz="1400" dirty="0"/>
                        <a:t>To extract the IR light</a:t>
                      </a:r>
                    </a:p>
                  </a:txBody>
                  <a:tcPr/>
                </a:tc>
                <a:extLst>
                  <a:ext uri="{0D108BD9-81ED-4DB2-BD59-A6C34878D82A}">
                    <a16:rowId xmlns:a16="http://schemas.microsoft.com/office/drawing/2014/main" val="2202699970"/>
                  </a:ext>
                </a:extLst>
              </a:tr>
              <a:tr h="445283">
                <a:tc>
                  <a:txBody>
                    <a:bodyPr/>
                    <a:lstStyle/>
                    <a:p>
                      <a:r>
                        <a:rPr lang="en-US" sz="1400" dirty="0"/>
                        <a:t>QCM</a:t>
                      </a:r>
                    </a:p>
                  </a:txBody>
                  <a:tcPr/>
                </a:tc>
                <a:tc>
                  <a:txBody>
                    <a:bodyPr/>
                    <a:lstStyle/>
                    <a:p>
                      <a:pPr marL="285750" indent="-285750">
                        <a:buFontTx/>
                        <a:buChar char="-"/>
                      </a:pPr>
                      <a:r>
                        <a:rPr lang="en-US" sz="1400" dirty="0"/>
                        <a:t>Additional cooling plate</a:t>
                      </a:r>
                    </a:p>
                    <a:p>
                      <a:pPr marL="285750" indent="-285750">
                        <a:buFontTx/>
                        <a:buChar char="-"/>
                      </a:pPr>
                      <a:r>
                        <a:rPr lang="en-US" sz="1400" dirty="0"/>
                        <a:t>Operating hours counter</a:t>
                      </a:r>
                    </a:p>
                  </a:txBody>
                  <a:tcPr/>
                </a:tc>
                <a:tc>
                  <a:txBody>
                    <a:bodyPr/>
                    <a:lstStyle/>
                    <a:p>
                      <a:pPr marL="285750" indent="-285750">
                        <a:buFontTx/>
                        <a:buChar char="-"/>
                      </a:pPr>
                      <a:r>
                        <a:rPr lang="en-US" sz="1400" dirty="0"/>
                        <a:t>Better cooling</a:t>
                      </a:r>
                    </a:p>
                  </a:txBody>
                  <a:tcPr/>
                </a:tc>
                <a:extLst>
                  <a:ext uri="{0D108BD9-81ED-4DB2-BD59-A6C34878D82A}">
                    <a16:rowId xmlns:a16="http://schemas.microsoft.com/office/drawing/2014/main" val="2848035875"/>
                  </a:ext>
                </a:extLst>
              </a:tr>
              <a:tr h="445283">
                <a:tc>
                  <a:txBody>
                    <a:bodyPr/>
                    <a:lstStyle/>
                    <a:p>
                      <a:r>
                        <a:rPr lang="en-US" sz="1400" dirty="0"/>
                        <a:t>Starter Module</a:t>
                      </a:r>
                    </a:p>
                  </a:txBody>
                  <a:tcPr/>
                </a:tc>
                <a:tc>
                  <a:txBody>
                    <a:bodyPr/>
                    <a:lstStyle/>
                    <a:p>
                      <a:r>
                        <a:rPr lang="en-US" sz="1400" dirty="0"/>
                        <a:t>Connector positions</a:t>
                      </a:r>
                    </a:p>
                  </a:txBody>
                  <a:tcPr/>
                </a:tc>
                <a:tc>
                  <a:txBody>
                    <a:bodyPr/>
                    <a:lstStyle/>
                    <a:p>
                      <a:r>
                        <a:rPr lang="en-US" sz="1400" dirty="0"/>
                        <a:t>Serviceability improvement</a:t>
                      </a:r>
                    </a:p>
                  </a:txBody>
                  <a:tcPr/>
                </a:tc>
                <a:extLst>
                  <a:ext uri="{0D108BD9-81ED-4DB2-BD59-A6C34878D82A}">
                    <a16:rowId xmlns:a16="http://schemas.microsoft.com/office/drawing/2014/main" val="1337682994"/>
                  </a:ext>
                </a:extLst>
              </a:tr>
              <a:tr h="445283">
                <a:tc>
                  <a:txBody>
                    <a:bodyPr/>
                    <a:lstStyle/>
                    <a:p>
                      <a:r>
                        <a:rPr lang="en-US" sz="1400" dirty="0"/>
                        <a:t>Controller</a:t>
                      </a:r>
                    </a:p>
                  </a:txBody>
                  <a:tcPr/>
                </a:tc>
                <a:tc>
                  <a:txBody>
                    <a:bodyPr/>
                    <a:lstStyle/>
                    <a:p>
                      <a:r>
                        <a:rPr lang="en-US" sz="1400" dirty="0"/>
                        <a:t>Additional diagnostics</a:t>
                      </a:r>
                    </a:p>
                  </a:txBody>
                  <a:tcPr/>
                </a:tc>
                <a:tc>
                  <a:txBody>
                    <a:bodyPr/>
                    <a:lstStyle/>
                    <a:p>
                      <a:r>
                        <a:rPr lang="en-US" sz="1400" dirty="0"/>
                        <a:t>Better troubleshooting</a:t>
                      </a:r>
                    </a:p>
                  </a:txBody>
                  <a:tcPr/>
                </a:tc>
                <a:extLst>
                  <a:ext uri="{0D108BD9-81ED-4DB2-BD59-A6C34878D82A}">
                    <a16:rowId xmlns:a16="http://schemas.microsoft.com/office/drawing/2014/main" val="1043227430"/>
                  </a:ext>
                </a:extLst>
              </a:tr>
            </a:tbl>
          </a:graphicData>
        </a:graphic>
      </p:graphicFrame>
      <p:sp>
        <p:nvSpPr>
          <p:cNvPr id="9" name="Oval 8">
            <a:extLst>
              <a:ext uri="{FF2B5EF4-FFF2-40B4-BE49-F238E27FC236}">
                <a16:creationId xmlns:a16="http://schemas.microsoft.com/office/drawing/2014/main" id="{101BDC25-2765-4723-A194-03FEF29D3034}"/>
              </a:ext>
            </a:extLst>
          </p:cNvPr>
          <p:cNvSpPr/>
          <p:nvPr/>
        </p:nvSpPr>
        <p:spPr>
          <a:xfrm>
            <a:off x="2114550" y="1200150"/>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10" name="Oval 9">
            <a:extLst>
              <a:ext uri="{FF2B5EF4-FFF2-40B4-BE49-F238E27FC236}">
                <a16:creationId xmlns:a16="http://schemas.microsoft.com/office/drawing/2014/main" id="{5684D85F-F734-44EC-8011-6DFD3381B0B4}"/>
              </a:ext>
            </a:extLst>
          </p:cNvPr>
          <p:cNvSpPr/>
          <p:nvPr/>
        </p:nvSpPr>
        <p:spPr>
          <a:xfrm>
            <a:off x="1854200" y="1565437"/>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11" name="Oval 10">
            <a:extLst>
              <a:ext uri="{FF2B5EF4-FFF2-40B4-BE49-F238E27FC236}">
                <a16:creationId xmlns:a16="http://schemas.microsoft.com/office/drawing/2014/main" id="{B16DD02A-B9FA-4950-8B12-5E5E9ABF4A0C}"/>
              </a:ext>
            </a:extLst>
          </p:cNvPr>
          <p:cNvSpPr/>
          <p:nvPr/>
        </p:nvSpPr>
        <p:spPr>
          <a:xfrm>
            <a:off x="1282700" y="2033861"/>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12" name="Oval 11">
            <a:extLst>
              <a:ext uri="{FF2B5EF4-FFF2-40B4-BE49-F238E27FC236}">
                <a16:creationId xmlns:a16="http://schemas.microsoft.com/office/drawing/2014/main" id="{3B043FD2-3252-4973-9A14-9CF771D2CBA9}"/>
              </a:ext>
            </a:extLst>
          </p:cNvPr>
          <p:cNvSpPr/>
          <p:nvPr/>
        </p:nvSpPr>
        <p:spPr>
          <a:xfrm>
            <a:off x="1016000" y="2758533"/>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sp>
        <p:nvSpPr>
          <p:cNvPr id="13" name="Oval 12">
            <a:extLst>
              <a:ext uri="{FF2B5EF4-FFF2-40B4-BE49-F238E27FC236}">
                <a16:creationId xmlns:a16="http://schemas.microsoft.com/office/drawing/2014/main" id="{DD224739-7982-4BCD-85D6-B4E51D55AD27}"/>
              </a:ext>
            </a:extLst>
          </p:cNvPr>
          <p:cNvSpPr/>
          <p:nvPr/>
        </p:nvSpPr>
        <p:spPr>
          <a:xfrm>
            <a:off x="2451100" y="3151875"/>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sp>
        <p:nvSpPr>
          <p:cNvPr id="14" name="Oval 13">
            <a:extLst>
              <a:ext uri="{FF2B5EF4-FFF2-40B4-BE49-F238E27FC236}">
                <a16:creationId xmlns:a16="http://schemas.microsoft.com/office/drawing/2014/main" id="{C5B2A084-D859-4EDF-93DE-6B7655697E7A}"/>
              </a:ext>
            </a:extLst>
          </p:cNvPr>
          <p:cNvSpPr/>
          <p:nvPr/>
        </p:nvSpPr>
        <p:spPr>
          <a:xfrm>
            <a:off x="996950" y="3483205"/>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sp>
        <p:nvSpPr>
          <p:cNvPr id="15" name="Oval 14">
            <a:extLst>
              <a:ext uri="{FF2B5EF4-FFF2-40B4-BE49-F238E27FC236}">
                <a16:creationId xmlns:a16="http://schemas.microsoft.com/office/drawing/2014/main" id="{EE78B1F7-C5C8-4141-8451-E0337F8ECDE3}"/>
              </a:ext>
            </a:extLst>
          </p:cNvPr>
          <p:cNvSpPr/>
          <p:nvPr/>
        </p:nvSpPr>
        <p:spPr>
          <a:xfrm>
            <a:off x="1752600" y="4021425"/>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a:t>
            </a:r>
          </a:p>
        </p:txBody>
      </p:sp>
      <p:sp>
        <p:nvSpPr>
          <p:cNvPr id="16" name="Oval 15">
            <a:extLst>
              <a:ext uri="{FF2B5EF4-FFF2-40B4-BE49-F238E27FC236}">
                <a16:creationId xmlns:a16="http://schemas.microsoft.com/office/drawing/2014/main" id="{3F3C9401-AFCA-4F98-BF17-BC8A91FF4900}"/>
              </a:ext>
            </a:extLst>
          </p:cNvPr>
          <p:cNvSpPr/>
          <p:nvPr/>
        </p:nvSpPr>
        <p:spPr>
          <a:xfrm>
            <a:off x="1377950" y="4465869"/>
            <a:ext cx="266700" cy="28222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cxnSp>
        <p:nvCxnSpPr>
          <p:cNvPr id="7" name="Straight Connector 6">
            <a:extLst>
              <a:ext uri="{FF2B5EF4-FFF2-40B4-BE49-F238E27FC236}">
                <a16:creationId xmlns:a16="http://schemas.microsoft.com/office/drawing/2014/main" id="{CCEC2D55-941C-4BF0-B275-0A86339D185D}"/>
              </a:ext>
            </a:extLst>
          </p:cNvPr>
          <p:cNvCxnSpPr/>
          <p:nvPr/>
        </p:nvCxnSpPr>
        <p:spPr>
          <a:xfrm>
            <a:off x="457200" y="3308465"/>
            <a:ext cx="70325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2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0A61A3D-EEA6-4EEB-8D22-0C06B9D7E614}"/>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C2EB765C-7335-4D10-8790-89F04DFA472F}"/>
              </a:ext>
            </a:extLst>
          </p:cNvPr>
          <p:cNvSpPr>
            <a:spLocks noGrp="1"/>
          </p:cNvSpPr>
          <p:nvPr>
            <p:ph type="sldNum" sz="quarter" idx="4"/>
          </p:nvPr>
        </p:nvSpPr>
        <p:spPr/>
        <p:txBody>
          <a:bodyPr/>
          <a:lstStyle/>
          <a:p>
            <a:r>
              <a:rPr lang="en-US" noProof="0"/>
              <a:t>Slide </a:t>
            </a:r>
            <a:fld id="{1D9B13CD-33A0-446D-8703-F89F9F109F54}" type="slidenum">
              <a:rPr lang="en-US" noProof="0" smtClean="0"/>
              <a:pPr/>
              <a:t>13</a:t>
            </a:fld>
            <a:endParaRPr lang="en-US" noProof="0"/>
          </a:p>
        </p:txBody>
      </p:sp>
      <p:sp>
        <p:nvSpPr>
          <p:cNvPr id="5" name="Title 4">
            <a:extLst>
              <a:ext uri="{FF2B5EF4-FFF2-40B4-BE49-F238E27FC236}">
                <a16:creationId xmlns:a16="http://schemas.microsoft.com/office/drawing/2014/main" id="{C3660DD6-5599-4713-AC83-80EBF66F579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435A4F74-189C-45C9-9F98-DE34AB1C3754}"/>
              </a:ext>
            </a:extLst>
          </p:cNvPr>
          <p:cNvSpPr>
            <a:spLocks noGrp="1"/>
          </p:cNvSpPr>
          <p:nvPr>
            <p:ph type="body" sz="quarter" idx="14"/>
          </p:nvPr>
        </p:nvSpPr>
        <p:spPr/>
        <p:txBody>
          <a:bodyPr/>
          <a:lstStyle/>
          <a:p>
            <a:r>
              <a:rPr lang="en-US" dirty="0"/>
              <a:t>Differences w.r.t MK3</a:t>
            </a:r>
          </a:p>
          <a:p>
            <a:endParaRPr lang="en-US" dirty="0"/>
          </a:p>
        </p:txBody>
      </p:sp>
      <p:pic>
        <p:nvPicPr>
          <p:cNvPr id="7" name="Picture 6">
            <a:extLst>
              <a:ext uri="{FF2B5EF4-FFF2-40B4-BE49-F238E27FC236}">
                <a16:creationId xmlns:a16="http://schemas.microsoft.com/office/drawing/2014/main" id="{85DF6230-BBF7-4EA8-A8CF-ED6E0956D85F}"/>
              </a:ext>
            </a:extLst>
          </p:cNvPr>
          <p:cNvPicPr>
            <a:picLocks noChangeAspect="1"/>
          </p:cNvPicPr>
          <p:nvPr/>
        </p:nvPicPr>
        <p:blipFill>
          <a:blip r:embed="rId3"/>
          <a:stretch>
            <a:fillRect/>
          </a:stretch>
        </p:blipFill>
        <p:spPr>
          <a:xfrm>
            <a:off x="596537" y="1105663"/>
            <a:ext cx="4038600" cy="2499620"/>
          </a:xfrm>
          <a:prstGeom prst="rect">
            <a:avLst/>
          </a:prstGeom>
        </p:spPr>
      </p:pic>
      <p:pic>
        <p:nvPicPr>
          <p:cNvPr id="8" name="Picture 7">
            <a:extLst>
              <a:ext uri="{FF2B5EF4-FFF2-40B4-BE49-F238E27FC236}">
                <a16:creationId xmlns:a16="http://schemas.microsoft.com/office/drawing/2014/main" id="{B4359B34-3722-4FB1-A792-751AE9CA1003}"/>
              </a:ext>
            </a:extLst>
          </p:cNvPr>
          <p:cNvPicPr>
            <a:picLocks noChangeAspect="1"/>
          </p:cNvPicPr>
          <p:nvPr/>
        </p:nvPicPr>
        <p:blipFill>
          <a:blip r:embed="rId4"/>
          <a:stretch>
            <a:fillRect/>
          </a:stretch>
        </p:blipFill>
        <p:spPr>
          <a:xfrm>
            <a:off x="5008177" y="976063"/>
            <a:ext cx="2678607" cy="2644192"/>
          </a:xfrm>
          <a:prstGeom prst="rect">
            <a:avLst/>
          </a:prstGeom>
        </p:spPr>
      </p:pic>
      <p:sp>
        <p:nvSpPr>
          <p:cNvPr id="9" name="Oval 8">
            <a:extLst>
              <a:ext uri="{FF2B5EF4-FFF2-40B4-BE49-F238E27FC236}">
                <a16:creationId xmlns:a16="http://schemas.microsoft.com/office/drawing/2014/main" id="{1C589EF0-BD9B-40CD-BD19-BF78E032C147}"/>
              </a:ext>
            </a:extLst>
          </p:cNvPr>
          <p:cNvSpPr/>
          <p:nvPr/>
        </p:nvSpPr>
        <p:spPr>
          <a:xfrm>
            <a:off x="1828800" y="270510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1</a:t>
            </a:r>
          </a:p>
        </p:txBody>
      </p:sp>
      <p:sp>
        <p:nvSpPr>
          <p:cNvPr id="10" name="Oval 9">
            <a:extLst>
              <a:ext uri="{FF2B5EF4-FFF2-40B4-BE49-F238E27FC236}">
                <a16:creationId xmlns:a16="http://schemas.microsoft.com/office/drawing/2014/main" id="{83A5A74D-1EBA-4E9F-8437-0CD6EBD3F08E}"/>
              </a:ext>
            </a:extLst>
          </p:cNvPr>
          <p:cNvSpPr/>
          <p:nvPr/>
        </p:nvSpPr>
        <p:spPr>
          <a:xfrm>
            <a:off x="2552700" y="270510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2</a:t>
            </a:r>
          </a:p>
        </p:txBody>
      </p:sp>
      <p:sp>
        <p:nvSpPr>
          <p:cNvPr id="11" name="Oval 10">
            <a:extLst>
              <a:ext uri="{FF2B5EF4-FFF2-40B4-BE49-F238E27FC236}">
                <a16:creationId xmlns:a16="http://schemas.microsoft.com/office/drawing/2014/main" id="{6371275E-34FA-4515-9981-191F42C67963}"/>
              </a:ext>
            </a:extLst>
          </p:cNvPr>
          <p:cNvSpPr/>
          <p:nvPr/>
        </p:nvSpPr>
        <p:spPr>
          <a:xfrm>
            <a:off x="1828800" y="185867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4</a:t>
            </a:r>
          </a:p>
        </p:txBody>
      </p:sp>
      <p:sp>
        <p:nvSpPr>
          <p:cNvPr id="12" name="Oval 11">
            <a:extLst>
              <a:ext uri="{FF2B5EF4-FFF2-40B4-BE49-F238E27FC236}">
                <a16:creationId xmlns:a16="http://schemas.microsoft.com/office/drawing/2014/main" id="{706E724B-1911-4F5B-AA95-6DAE6123E4E6}"/>
              </a:ext>
            </a:extLst>
          </p:cNvPr>
          <p:cNvSpPr/>
          <p:nvPr/>
        </p:nvSpPr>
        <p:spPr>
          <a:xfrm>
            <a:off x="3048000" y="251460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5</a:t>
            </a:r>
          </a:p>
        </p:txBody>
      </p:sp>
      <p:sp>
        <p:nvSpPr>
          <p:cNvPr id="13" name="Oval 12">
            <a:extLst>
              <a:ext uri="{FF2B5EF4-FFF2-40B4-BE49-F238E27FC236}">
                <a16:creationId xmlns:a16="http://schemas.microsoft.com/office/drawing/2014/main" id="{4775F528-CD81-47E7-81B0-216859D47171}"/>
              </a:ext>
            </a:extLst>
          </p:cNvPr>
          <p:cNvSpPr/>
          <p:nvPr/>
        </p:nvSpPr>
        <p:spPr>
          <a:xfrm>
            <a:off x="2133600" y="276860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6</a:t>
            </a:r>
          </a:p>
        </p:txBody>
      </p:sp>
      <p:sp>
        <p:nvSpPr>
          <p:cNvPr id="14" name="Oval 13">
            <a:extLst>
              <a:ext uri="{FF2B5EF4-FFF2-40B4-BE49-F238E27FC236}">
                <a16:creationId xmlns:a16="http://schemas.microsoft.com/office/drawing/2014/main" id="{77B056D7-BF1E-4F10-8E6E-D717A8FF9564}"/>
              </a:ext>
            </a:extLst>
          </p:cNvPr>
          <p:cNvSpPr/>
          <p:nvPr/>
        </p:nvSpPr>
        <p:spPr>
          <a:xfrm>
            <a:off x="7086600" y="1890846"/>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7</a:t>
            </a:r>
          </a:p>
        </p:txBody>
      </p:sp>
      <p:sp>
        <p:nvSpPr>
          <p:cNvPr id="15" name="Oval 14">
            <a:extLst>
              <a:ext uri="{FF2B5EF4-FFF2-40B4-BE49-F238E27FC236}">
                <a16:creationId xmlns:a16="http://schemas.microsoft.com/office/drawing/2014/main" id="{9B58A7FD-2765-4E00-8E99-049ADDD1958B}"/>
              </a:ext>
            </a:extLst>
          </p:cNvPr>
          <p:cNvSpPr/>
          <p:nvPr/>
        </p:nvSpPr>
        <p:spPr>
          <a:xfrm>
            <a:off x="6597650" y="1504950"/>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8</a:t>
            </a:r>
          </a:p>
        </p:txBody>
      </p:sp>
      <p:cxnSp>
        <p:nvCxnSpPr>
          <p:cNvPr id="16" name="Straight Arrow Connector 15">
            <a:extLst>
              <a:ext uri="{FF2B5EF4-FFF2-40B4-BE49-F238E27FC236}">
                <a16:creationId xmlns:a16="http://schemas.microsoft.com/office/drawing/2014/main" id="{DBF8E001-AAFD-4C7A-81F8-FC4D4A7897E0}"/>
              </a:ext>
            </a:extLst>
          </p:cNvPr>
          <p:cNvCxnSpPr>
            <a:cxnSpLocks/>
          </p:cNvCxnSpPr>
          <p:nvPr/>
        </p:nvCxnSpPr>
        <p:spPr>
          <a:xfrm flipV="1">
            <a:off x="762000" y="2027622"/>
            <a:ext cx="1114241" cy="1839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AB057A9-1381-4802-86E2-ED56DE5EBAFA}"/>
              </a:ext>
            </a:extLst>
          </p:cNvPr>
          <p:cNvCxnSpPr>
            <a:cxnSpLocks/>
            <a:endCxn id="9" idx="4"/>
          </p:cNvCxnSpPr>
          <p:nvPr/>
        </p:nvCxnSpPr>
        <p:spPr>
          <a:xfrm flipV="1">
            <a:off x="1582247" y="2895600"/>
            <a:ext cx="322753" cy="14626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54E45E1-00F8-4134-BD5F-4A40ACCB79A6}"/>
              </a:ext>
            </a:extLst>
          </p:cNvPr>
          <p:cNvCxnSpPr>
            <a:cxnSpLocks/>
            <a:endCxn id="13" idx="4"/>
          </p:cNvCxnSpPr>
          <p:nvPr/>
        </p:nvCxnSpPr>
        <p:spPr>
          <a:xfrm flipH="1" flipV="1">
            <a:off x="2209800" y="2959100"/>
            <a:ext cx="120115" cy="984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7F47A8B-93C2-472F-85DC-1D99C988B08B}"/>
              </a:ext>
            </a:extLst>
          </p:cNvPr>
          <p:cNvCxnSpPr>
            <a:cxnSpLocks/>
            <a:endCxn id="10" idx="4"/>
          </p:cNvCxnSpPr>
          <p:nvPr/>
        </p:nvCxnSpPr>
        <p:spPr>
          <a:xfrm flipH="1" flipV="1">
            <a:off x="2628900" y="2895600"/>
            <a:ext cx="552450" cy="1352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AF59C43-6FFA-48B3-A6B8-651975CD09A7}"/>
              </a:ext>
            </a:extLst>
          </p:cNvPr>
          <p:cNvCxnSpPr>
            <a:cxnSpLocks/>
            <a:endCxn id="12" idx="5"/>
          </p:cNvCxnSpPr>
          <p:nvPr/>
        </p:nvCxnSpPr>
        <p:spPr>
          <a:xfrm flipH="1" flipV="1">
            <a:off x="3178082" y="2677202"/>
            <a:ext cx="991723" cy="1073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165F2D3-4409-4ED0-8C97-0ADFFF99AC2A}"/>
              </a:ext>
            </a:extLst>
          </p:cNvPr>
          <p:cNvCxnSpPr>
            <a:cxnSpLocks/>
            <a:endCxn id="15" idx="3"/>
          </p:cNvCxnSpPr>
          <p:nvPr/>
        </p:nvCxnSpPr>
        <p:spPr>
          <a:xfrm flipV="1">
            <a:off x="5819959" y="1667552"/>
            <a:ext cx="800009" cy="2123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DA511C1-4D40-4F6B-8CA4-30567D8F5FE8}"/>
              </a:ext>
            </a:extLst>
          </p:cNvPr>
          <p:cNvCxnSpPr>
            <a:cxnSpLocks/>
            <a:endCxn id="14" idx="4"/>
          </p:cNvCxnSpPr>
          <p:nvPr/>
        </p:nvCxnSpPr>
        <p:spPr>
          <a:xfrm flipH="1" flipV="1">
            <a:off x="7162800" y="2081346"/>
            <a:ext cx="106340" cy="1669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D70ADB86-2812-415A-8A74-46A4E7EABF99}"/>
              </a:ext>
            </a:extLst>
          </p:cNvPr>
          <p:cNvSpPr txBox="1"/>
          <p:nvPr/>
        </p:nvSpPr>
        <p:spPr>
          <a:xfrm>
            <a:off x="374650" y="3861316"/>
            <a:ext cx="838200" cy="369332"/>
          </a:xfrm>
          <a:prstGeom prst="rect">
            <a:avLst/>
          </a:prstGeom>
          <a:noFill/>
        </p:spPr>
        <p:txBody>
          <a:bodyPr wrap="square" rtlCol="0">
            <a:spAutoFit/>
          </a:bodyPr>
          <a:lstStyle/>
          <a:p>
            <a:r>
              <a:rPr lang="en-US" dirty="0"/>
              <a:t>Laser</a:t>
            </a:r>
          </a:p>
        </p:txBody>
      </p:sp>
      <p:sp>
        <p:nvSpPr>
          <p:cNvPr id="24" name="TextBox 23">
            <a:extLst>
              <a:ext uri="{FF2B5EF4-FFF2-40B4-BE49-F238E27FC236}">
                <a16:creationId xmlns:a16="http://schemas.microsoft.com/office/drawing/2014/main" id="{46F5FBCB-8B7F-42EE-9F03-05C2A90B697A}"/>
              </a:ext>
            </a:extLst>
          </p:cNvPr>
          <p:cNvSpPr txBox="1"/>
          <p:nvPr/>
        </p:nvSpPr>
        <p:spPr>
          <a:xfrm>
            <a:off x="1121872" y="4282748"/>
            <a:ext cx="920750" cy="646331"/>
          </a:xfrm>
          <a:prstGeom prst="rect">
            <a:avLst/>
          </a:prstGeom>
          <a:noFill/>
        </p:spPr>
        <p:txBody>
          <a:bodyPr wrap="square" rtlCol="0">
            <a:spAutoFit/>
          </a:bodyPr>
          <a:lstStyle/>
          <a:p>
            <a:r>
              <a:rPr lang="en-US" dirty="0"/>
              <a:t>Focus Optics</a:t>
            </a:r>
          </a:p>
        </p:txBody>
      </p:sp>
      <p:sp>
        <p:nvSpPr>
          <p:cNvPr id="25" name="TextBox 24">
            <a:extLst>
              <a:ext uri="{FF2B5EF4-FFF2-40B4-BE49-F238E27FC236}">
                <a16:creationId xmlns:a16="http://schemas.microsoft.com/office/drawing/2014/main" id="{E5EA3970-1A0E-4D26-AAF3-311F726879EA}"/>
              </a:ext>
            </a:extLst>
          </p:cNvPr>
          <p:cNvSpPr txBox="1"/>
          <p:nvPr/>
        </p:nvSpPr>
        <p:spPr>
          <a:xfrm>
            <a:off x="1971675" y="3913416"/>
            <a:ext cx="838200" cy="369332"/>
          </a:xfrm>
          <a:prstGeom prst="rect">
            <a:avLst/>
          </a:prstGeom>
          <a:noFill/>
        </p:spPr>
        <p:txBody>
          <a:bodyPr wrap="square" rtlCol="0">
            <a:spAutoFit/>
          </a:bodyPr>
          <a:lstStyle/>
          <a:p>
            <a:r>
              <a:rPr lang="en-US" dirty="0"/>
              <a:t>QCM</a:t>
            </a:r>
          </a:p>
        </p:txBody>
      </p:sp>
      <p:sp>
        <p:nvSpPr>
          <p:cNvPr id="26" name="TextBox 25">
            <a:extLst>
              <a:ext uri="{FF2B5EF4-FFF2-40B4-BE49-F238E27FC236}">
                <a16:creationId xmlns:a16="http://schemas.microsoft.com/office/drawing/2014/main" id="{AD45194D-DEB7-4233-848A-2E7014AE4B35}"/>
              </a:ext>
            </a:extLst>
          </p:cNvPr>
          <p:cNvSpPr txBox="1"/>
          <p:nvPr/>
        </p:nvSpPr>
        <p:spPr>
          <a:xfrm>
            <a:off x="2838450" y="4245538"/>
            <a:ext cx="1123950" cy="646331"/>
          </a:xfrm>
          <a:prstGeom prst="rect">
            <a:avLst/>
          </a:prstGeom>
          <a:noFill/>
        </p:spPr>
        <p:txBody>
          <a:bodyPr wrap="square" rtlCol="0">
            <a:spAutoFit/>
          </a:bodyPr>
          <a:lstStyle/>
          <a:p>
            <a:r>
              <a:rPr lang="en-US" dirty="0"/>
              <a:t>Collector Optics</a:t>
            </a:r>
          </a:p>
        </p:txBody>
      </p:sp>
      <p:sp>
        <p:nvSpPr>
          <p:cNvPr id="27" name="TextBox 26">
            <a:extLst>
              <a:ext uri="{FF2B5EF4-FFF2-40B4-BE49-F238E27FC236}">
                <a16:creationId xmlns:a16="http://schemas.microsoft.com/office/drawing/2014/main" id="{5F0B6B5F-09BB-4470-B6E1-823BC5D86CBD}"/>
              </a:ext>
            </a:extLst>
          </p:cNvPr>
          <p:cNvSpPr txBox="1"/>
          <p:nvPr/>
        </p:nvSpPr>
        <p:spPr>
          <a:xfrm>
            <a:off x="3514121" y="3675125"/>
            <a:ext cx="1463768" cy="646331"/>
          </a:xfrm>
          <a:prstGeom prst="rect">
            <a:avLst/>
          </a:prstGeom>
          <a:noFill/>
        </p:spPr>
        <p:txBody>
          <a:bodyPr wrap="square" rtlCol="0">
            <a:spAutoFit/>
          </a:bodyPr>
          <a:lstStyle/>
          <a:p>
            <a:r>
              <a:rPr lang="en-US" dirty="0"/>
              <a:t>IR Mirror + </a:t>
            </a:r>
          </a:p>
          <a:p>
            <a:r>
              <a:rPr lang="en-US" dirty="0"/>
              <a:t>Beam Dump</a:t>
            </a:r>
          </a:p>
        </p:txBody>
      </p:sp>
      <p:sp>
        <p:nvSpPr>
          <p:cNvPr id="28" name="TextBox 27">
            <a:extLst>
              <a:ext uri="{FF2B5EF4-FFF2-40B4-BE49-F238E27FC236}">
                <a16:creationId xmlns:a16="http://schemas.microsoft.com/office/drawing/2014/main" id="{51F48670-C424-4FB2-88C1-6810FEB00923}"/>
              </a:ext>
            </a:extLst>
          </p:cNvPr>
          <p:cNvSpPr txBox="1"/>
          <p:nvPr/>
        </p:nvSpPr>
        <p:spPr>
          <a:xfrm>
            <a:off x="5277127" y="3732508"/>
            <a:ext cx="1200334" cy="369332"/>
          </a:xfrm>
          <a:prstGeom prst="rect">
            <a:avLst/>
          </a:prstGeom>
          <a:noFill/>
        </p:spPr>
        <p:txBody>
          <a:bodyPr wrap="square" rtlCol="0">
            <a:spAutoFit/>
          </a:bodyPr>
          <a:lstStyle/>
          <a:p>
            <a:r>
              <a:rPr lang="en-US" dirty="0"/>
              <a:t>Controller</a:t>
            </a:r>
          </a:p>
        </p:txBody>
      </p:sp>
      <p:sp>
        <p:nvSpPr>
          <p:cNvPr id="29" name="TextBox 28">
            <a:extLst>
              <a:ext uri="{FF2B5EF4-FFF2-40B4-BE49-F238E27FC236}">
                <a16:creationId xmlns:a16="http://schemas.microsoft.com/office/drawing/2014/main" id="{741CFAB2-59FB-4BE6-A00D-80A2ED5EBD83}"/>
              </a:ext>
            </a:extLst>
          </p:cNvPr>
          <p:cNvSpPr txBox="1"/>
          <p:nvPr/>
        </p:nvSpPr>
        <p:spPr>
          <a:xfrm>
            <a:off x="6861646" y="3686456"/>
            <a:ext cx="1063153" cy="646331"/>
          </a:xfrm>
          <a:prstGeom prst="rect">
            <a:avLst/>
          </a:prstGeom>
          <a:noFill/>
        </p:spPr>
        <p:txBody>
          <a:bodyPr wrap="square" rtlCol="0">
            <a:spAutoFit/>
          </a:bodyPr>
          <a:lstStyle/>
          <a:p>
            <a:r>
              <a:rPr lang="en-US" dirty="0"/>
              <a:t>Starter Module</a:t>
            </a:r>
          </a:p>
        </p:txBody>
      </p:sp>
      <p:cxnSp>
        <p:nvCxnSpPr>
          <p:cNvPr id="30" name="Straight Connector 29">
            <a:extLst>
              <a:ext uri="{FF2B5EF4-FFF2-40B4-BE49-F238E27FC236}">
                <a16:creationId xmlns:a16="http://schemas.microsoft.com/office/drawing/2014/main" id="{A6D84BA6-7D12-4A5E-8374-0F93E6656DF6}"/>
              </a:ext>
            </a:extLst>
          </p:cNvPr>
          <p:cNvCxnSpPr>
            <a:cxnSpLocks/>
          </p:cNvCxnSpPr>
          <p:nvPr/>
        </p:nvCxnSpPr>
        <p:spPr>
          <a:xfrm>
            <a:off x="3465022" y="3861316"/>
            <a:ext cx="1170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616281-B25D-4A2F-994C-3D0E568D4039}"/>
              </a:ext>
            </a:extLst>
          </p:cNvPr>
          <p:cNvCxnSpPr>
            <a:cxnSpLocks/>
          </p:cNvCxnSpPr>
          <p:nvPr/>
        </p:nvCxnSpPr>
        <p:spPr>
          <a:xfrm>
            <a:off x="3584747" y="4171657"/>
            <a:ext cx="11701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93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4BBEA1-BA11-4610-B1BB-089CDDB99BA6}"/>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F4EF147-7419-4DF7-B0AE-9555414F6D7F}"/>
              </a:ext>
            </a:extLst>
          </p:cNvPr>
          <p:cNvSpPr>
            <a:spLocks noGrp="1"/>
          </p:cNvSpPr>
          <p:nvPr>
            <p:ph type="sldNum" sz="quarter" idx="4"/>
          </p:nvPr>
        </p:nvSpPr>
        <p:spPr/>
        <p:txBody>
          <a:bodyPr/>
          <a:lstStyle/>
          <a:p>
            <a:r>
              <a:rPr lang="en-US" noProof="0"/>
              <a:t>Slide </a:t>
            </a:r>
            <a:fld id="{1D9B13CD-33A0-446D-8703-F89F9F109F54}" type="slidenum">
              <a:rPr lang="en-US" noProof="0" smtClean="0"/>
              <a:pPr/>
              <a:t>14</a:t>
            </a:fld>
            <a:endParaRPr lang="en-US" noProof="0"/>
          </a:p>
        </p:txBody>
      </p:sp>
      <p:sp>
        <p:nvSpPr>
          <p:cNvPr id="5" name="Title 4">
            <a:extLst>
              <a:ext uri="{FF2B5EF4-FFF2-40B4-BE49-F238E27FC236}">
                <a16:creationId xmlns:a16="http://schemas.microsoft.com/office/drawing/2014/main" id="{6560BF32-C06B-4072-BFFC-84FD92541895}"/>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2E9C1D6-70F9-40E1-8C0B-6D9747A18166}"/>
              </a:ext>
            </a:extLst>
          </p:cNvPr>
          <p:cNvSpPr>
            <a:spLocks noGrp="1"/>
          </p:cNvSpPr>
          <p:nvPr>
            <p:ph type="body" sz="quarter" idx="14"/>
          </p:nvPr>
        </p:nvSpPr>
        <p:spPr/>
        <p:txBody>
          <a:bodyPr/>
          <a:lstStyle/>
          <a:p>
            <a:r>
              <a:rPr lang="en-US" dirty="0"/>
              <a:t>Difference 1- Laser Focus Optics</a:t>
            </a:r>
          </a:p>
          <a:p>
            <a:endParaRPr lang="en-US" dirty="0"/>
          </a:p>
        </p:txBody>
      </p:sp>
      <p:pic>
        <p:nvPicPr>
          <p:cNvPr id="7" name="Picture 6">
            <a:extLst>
              <a:ext uri="{FF2B5EF4-FFF2-40B4-BE49-F238E27FC236}">
                <a16:creationId xmlns:a16="http://schemas.microsoft.com/office/drawing/2014/main" id="{7B2DB74F-E90D-4396-BFCD-1485E36EB5FB}"/>
              </a:ext>
            </a:extLst>
          </p:cNvPr>
          <p:cNvPicPr>
            <a:picLocks noChangeAspect="1"/>
          </p:cNvPicPr>
          <p:nvPr/>
        </p:nvPicPr>
        <p:blipFill>
          <a:blip r:embed="rId3"/>
          <a:stretch>
            <a:fillRect/>
          </a:stretch>
        </p:blipFill>
        <p:spPr>
          <a:xfrm>
            <a:off x="1143000" y="1200150"/>
            <a:ext cx="6657975" cy="1666875"/>
          </a:xfrm>
          <a:prstGeom prst="rect">
            <a:avLst/>
          </a:prstGeom>
        </p:spPr>
      </p:pic>
      <p:sp>
        <p:nvSpPr>
          <p:cNvPr id="8" name="Right Brace 7">
            <a:extLst>
              <a:ext uri="{FF2B5EF4-FFF2-40B4-BE49-F238E27FC236}">
                <a16:creationId xmlns:a16="http://schemas.microsoft.com/office/drawing/2014/main" id="{A487366C-DFFA-4FDA-9A5F-ACCF06C2A1E4}"/>
              </a:ext>
            </a:extLst>
          </p:cNvPr>
          <p:cNvSpPr/>
          <p:nvPr/>
        </p:nvSpPr>
        <p:spPr>
          <a:xfrm rot="5400000">
            <a:off x="6553200" y="2370366"/>
            <a:ext cx="304800" cy="10668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886BC8D-8344-4508-B989-0FACF0F8A8A1}"/>
              </a:ext>
            </a:extLst>
          </p:cNvPr>
          <p:cNvSpPr txBox="1"/>
          <p:nvPr/>
        </p:nvSpPr>
        <p:spPr>
          <a:xfrm>
            <a:off x="6300788" y="3004009"/>
            <a:ext cx="1219200" cy="646331"/>
          </a:xfrm>
          <a:prstGeom prst="rect">
            <a:avLst/>
          </a:prstGeom>
          <a:noFill/>
        </p:spPr>
        <p:txBody>
          <a:bodyPr wrap="square" rtlCol="0">
            <a:spAutoFit/>
          </a:bodyPr>
          <a:lstStyle/>
          <a:p>
            <a:r>
              <a:rPr lang="en-US" dirty="0"/>
              <a:t>Focus </a:t>
            </a:r>
          </a:p>
          <a:p>
            <a:r>
              <a:rPr lang="en-US" dirty="0"/>
              <a:t>Optics</a:t>
            </a:r>
          </a:p>
        </p:txBody>
      </p:sp>
      <p:sp>
        <p:nvSpPr>
          <p:cNvPr id="10" name="TextBox 9">
            <a:extLst>
              <a:ext uri="{FF2B5EF4-FFF2-40B4-BE49-F238E27FC236}">
                <a16:creationId xmlns:a16="http://schemas.microsoft.com/office/drawing/2014/main" id="{07741735-F119-402E-9184-490F35A1FB38}"/>
              </a:ext>
            </a:extLst>
          </p:cNvPr>
          <p:cNvSpPr txBox="1"/>
          <p:nvPr/>
        </p:nvSpPr>
        <p:spPr>
          <a:xfrm>
            <a:off x="655638" y="2903766"/>
            <a:ext cx="5510212" cy="2000548"/>
          </a:xfrm>
          <a:prstGeom prst="rect">
            <a:avLst/>
          </a:prstGeom>
          <a:noFill/>
        </p:spPr>
        <p:txBody>
          <a:bodyPr wrap="square" rtlCol="0">
            <a:spAutoFit/>
          </a:bodyPr>
          <a:lstStyle/>
          <a:p>
            <a:pPr marL="171450" indent="-171450">
              <a:buFont typeface="Arial" panose="020B0604020202020204" pitchFamily="34" charset="0"/>
              <a:buChar char="•"/>
            </a:pPr>
            <a:r>
              <a:rPr lang="en-US" sz="1400" dirty="0"/>
              <a:t>Function: transport and focusing of the Laser light from the fiber end into the plasma</a:t>
            </a:r>
          </a:p>
          <a:p>
            <a:pPr marL="171450" indent="-171450">
              <a:buFont typeface="Arial" panose="020B0604020202020204" pitchFamily="34" charset="0"/>
              <a:buChar char="•"/>
            </a:pPr>
            <a:r>
              <a:rPr lang="en-US" sz="1400" dirty="0"/>
              <a:t>Reduced number of lenses (3 instead of 11)</a:t>
            </a:r>
          </a:p>
          <a:p>
            <a:pPr marL="171450" indent="-171450">
              <a:buFont typeface="Arial" panose="020B0604020202020204" pitchFamily="34" charset="0"/>
              <a:buChar char="•"/>
            </a:pPr>
            <a:r>
              <a:rPr lang="en-US" sz="1400" dirty="0"/>
              <a:t>Side advantage: Removal of the starter module is no longer needed for installing or taking out the CL fiber! (This is mainly due to reduced number of lenses)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endParaRPr lang="en-US" dirty="0"/>
          </a:p>
        </p:txBody>
      </p:sp>
    </p:spTree>
    <p:extLst>
      <p:ext uri="{BB962C8B-B14F-4D97-AF65-F5344CB8AC3E}">
        <p14:creationId xmlns:p14="http://schemas.microsoft.com/office/powerpoint/2010/main" val="164972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9A4862-D81B-4FFB-84C1-9836597E0E8D}"/>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2E63E141-C113-49EF-94EB-E2018864A4A5}"/>
              </a:ext>
            </a:extLst>
          </p:cNvPr>
          <p:cNvSpPr>
            <a:spLocks noGrp="1"/>
          </p:cNvSpPr>
          <p:nvPr>
            <p:ph type="sldNum" sz="quarter" idx="4"/>
          </p:nvPr>
        </p:nvSpPr>
        <p:spPr/>
        <p:txBody>
          <a:bodyPr/>
          <a:lstStyle/>
          <a:p>
            <a:r>
              <a:rPr lang="en-US" noProof="0"/>
              <a:t>Slide </a:t>
            </a:r>
            <a:fld id="{1D9B13CD-33A0-446D-8703-F89F9F109F54}" type="slidenum">
              <a:rPr lang="en-US" noProof="0" smtClean="0"/>
              <a:pPr/>
              <a:t>15</a:t>
            </a:fld>
            <a:endParaRPr lang="en-US" noProof="0"/>
          </a:p>
        </p:txBody>
      </p:sp>
      <p:sp>
        <p:nvSpPr>
          <p:cNvPr id="5" name="Title 4">
            <a:extLst>
              <a:ext uri="{FF2B5EF4-FFF2-40B4-BE49-F238E27FC236}">
                <a16:creationId xmlns:a16="http://schemas.microsoft.com/office/drawing/2014/main" id="{405527DA-F7A2-4ECC-9881-ECFCB492BC8B}"/>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BD45907-F8CD-4883-BDCC-212979200CEA}"/>
              </a:ext>
            </a:extLst>
          </p:cNvPr>
          <p:cNvSpPr>
            <a:spLocks noGrp="1"/>
          </p:cNvSpPr>
          <p:nvPr>
            <p:ph type="body" sz="quarter" idx="14"/>
          </p:nvPr>
        </p:nvSpPr>
        <p:spPr/>
        <p:txBody>
          <a:bodyPr/>
          <a:lstStyle/>
          <a:p>
            <a:r>
              <a:rPr lang="en-US" dirty="0"/>
              <a:t>Difference 2- Collector Optics</a:t>
            </a:r>
          </a:p>
          <a:p>
            <a:endParaRPr lang="en-US" dirty="0"/>
          </a:p>
        </p:txBody>
      </p:sp>
      <p:pic>
        <p:nvPicPr>
          <p:cNvPr id="7" name="Picture 6">
            <a:extLst>
              <a:ext uri="{FF2B5EF4-FFF2-40B4-BE49-F238E27FC236}">
                <a16:creationId xmlns:a16="http://schemas.microsoft.com/office/drawing/2014/main" id="{F35CC1E4-7A74-483C-8D01-4FEE4D3032CA}"/>
              </a:ext>
            </a:extLst>
          </p:cNvPr>
          <p:cNvPicPr>
            <a:picLocks noChangeAspect="1"/>
          </p:cNvPicPr>
          <p:nvPr/>
        </p:nvPicPr>
        <p:blipFill>
          <a:blip r:embed="rId2"/>
          <a:stretch>
            <a:fillRect/>
          </a:stretch>
        </p:blipFill>
        <p:spPr>
          <a:xfrm>
            <a:off x="757200" y="1047751"/>
            <a:ext cx="3202313" cy="2057400"/>
          </a:xfrm>
          <a:prstGeom prst="rect">
            <a:avLst/>
          </a:prstGeom>
        </p:spPr>
      </p:pic>
      <p:sp>
        <p:nvSpPr>
          <p:cNvPr id="8" name="Right Brace 7">
            <a:extLst>
              <a:ext uri="{FF2B5EF4-FFF2-40B4-BE49-F238E27FC236}">
                <a16:creationId xmlns:a16="http://schemas.microsoft.com/office/drawing/2014/main" id="{3354D344-AC44-4B10-B486-06F17F0F2E42}"/>
              </a:ext>
            </a:extLst>
          </p:cNvPr>
          <p:cNvSpPr/>
          <p:nvPr/>
        </p:nvSpPr>
        <p:spPr>
          <a:xfrm rot="5400000">
            <a:off x="757200" y="3333750"/>
            <a:ext cx="309600" cy="4572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81DA2F1-1871-4708-9583-BC031FE48B35}"/>
              </a:ext>
            </a:extLst>
          </p:cNvPr>
          <p:cNvSpPr/>
          <p:nvPr/>
        </p:nvSpPr>
        <p:spPr>
          <a:xfrm rot="5400000">
            <a:off x="2168100" y="2530050"/>
            <a:ext cx="309600" cy="20598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77682A3-4F61-4B3A-B1A2-4F44B520A9E5}"/>
              </a:ext>
            </a:extLst>
          </p:cNvPr>
          <p:cNvSpPr txBox="1"/>
          <p:nvPr/>
        </p:nvSpPr>
        <p:spPr>
          <a:xfrm>
            <a:off x="531000" y="3714751"/>
            <a:ext cx="762000" cy="369332"/>
          </a:xfrm>
          <a:prstGeom prst="rect">
            <a:avLst/>
          </a:prstGeom>
          <a:noFill/>
        </p:spPr>
        <p:txBody>
          <a:bodyPr wrap="square" rtlCol="0">
            <a:spAutoFit/>
          </a:bodyPr>
          <a:lstStyle/>
          <a:p>
            <a:r>
              <a:rPr lang="en-US" dirty="0"/>
              <a:t>QCM</a:t>
            </a:r>
          </a:p>
        </p:txBody>
      </p:sp>
      <p:sp>
        <p:nvSpPr>
          <p:cNvPr id="11" name="TextBox 10">
            <a:extLst>
              <a:ext uri="{FF2B5EF4-FFF2-40B4-BE49-F238E27FC236}">
                <a16:creationId xmlns:a16="http://schemas.microsoft.com/office/drawing/2014/main" id="{537E7396-86C2-464D-BA0E-D5AC948172AE}"/>
              </a:ext>
            </a:extLst>
          </p:cNvPr>
          <p:cNvSpPr txBox="1"/>
          <p:nvPr/>
        </p:nvSpPr>
        <p:spPr>
          <a:xfrm>
            <a:off x="1405856" y="3711135"/>
            <a:ext cx="1905000" cy="369332"/>
          </a:xfrm>
          <a:prstGeom prst="rect">
            <a:avLst/>
          </a:prstGeom>
          <a:noFill/>
        </p:spPr>
        <p:txBody>
          <a:bodyPr wrap="square" rtlCol="0">
            <a:spAutoFit/>
          </a:bodyPr>
          <a:lstStyle/>
          <a:p>
            <a:r>
              <a:rPr lang="en-US" dirty="0"/>
              <a:t>Collector Optics</a:t>
            </a:r>
          </a:p>
        </p:txBody>
      </p:sp>
      <p:sp>
        <p:nvSpPr>
          <p:cNvPr id="12" name="TextBox 11">
            <a:extLst>
              <a:ext uri="{FF2B5EF4-FFF2-40B4-BE49-F238E27FC236}">
                <a16:creationId xmlns:a16="http://schemas.microsoft.com/office/drawing/2014/main" id="{849EF48B-A428-46FC-9E30-A5E00AE75D0A}"/>
              </a:ext>
            </a:extLst>
          </p:cNvPr>
          <p:cNvSpPr txBox="1"/>
          <p:nvPr/>
        </p:nvSpPr>
        <p:spPr>
          <a:xfrm>
            <a:off x="4419600" y="1352550"/>
            <a:ext cx="3967200" cy="1846659"/>
          </a:xfrm>
          <a:prstGeom prst="rect">
            <a:avLst/>
          </a:prstGeom>
          <a:noFill/>
        </p:spPr>
        <p:txBody>
          <a:bodyPr wrap="square" rtlCol="0">
            <a:spAutoFit/>
          </a:bodyPr>
          <a:lstStyle/>
          <a:p>
            <a:pPr marL="285750" indent="-285750">
              <a:buFont typeface="Arial" panose="020B0604020202020204" pitchFamily="34" charset="0"/>
              <a:buChar char="•"/>
            </a:pPr>
            <a:r>
              <a:rPr lang="en-US" sz="1400" dirty="0"/>
              <a:t>Function: Transport of plasma emitted power to the fiber LPPS to CL module</a:t>
            </a:r>
          </a:p>
          <a:p>
            <a:pPr marL="285750" indent="-285750">
              <a:buFont typeface="Arial" panose="020B0604020202020204" pitchFamily="34" charset="0"/>
              <a:buChar char="•"/>
            </a:pPr>
            <a:r>
              <a:rPr lang="en-US" sz="1400" dirty="0"/>
              <a:t>Function: Transport residual Laser power to the beam dump</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375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3DA394-4DF8-4354-AD7C-325D44882DC9}"/>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0C54CAD5-9E5D-40F7-9A77-8E42C26138D7}"/>
              </a:ext>
            </a:extLst>
          </p:cNvPr>
          <p:cNvSpPr>
            <a:spLocks noGrp="1"/>
          </p:cNvSpPr>
          <p:nvPr>
            <p:ph type="sldNum" sz="quarter" idx="4"/>
          </p:nvPr>
        </p:nvSpPr>
        <p:spPr/>
        <p:txBody>
          <a:bodyPr/>
          <a:lstStyle/>
          <a:p>
            <a:r>
              <a:rPr lang="en-US" noProof="0"/>
              <a:t>Slide </a:t>
            </a:r>
            <a:fld id="{1D9B13CD-33A0-446D-8703-F89F9F109F54}" type="slidenum">
              <a:rPr lang="en-US" noProof="0" smtClean="0"/>
              <a:pPr/>
              <a:t>16</a:t>
            </a:fld>
            <a:endParaRPr lang="en-US" noProof="0"/>
          </a:p>
        </p:txBody>
      </p:sp>
      <p:sp>
        <p:nvSpPr>
          <p:cNvPr id="5" name="Title 4">
            <a:extLst>
              <a:ext uri="{FF2B5EF4-FFF2-40B4-BE49-F238E27FC236}">
                <a16:creationId xmlns:a16="http://schemas.microsoft.com/office/drawing/2014/main" id="{00E66039-8889-41B5-B90E-3B0870814FE7}"/>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D37EA613-C5E0-490F-9722-000A2E696218}"/>
              </a:ext>
            </a:extLst>
          </p:cNvPr>
          <p:cNvSpPr>
            <a:spLocks noGrp="1"/>
          </p:cNvSpPr>
          <p:nvPr>
            <p:ph type="body" sz="quarter" idx="14"/>
          </p:nvPr>
        </p:nvSpPr>
        <p:spPr/>
        <p:txBody>
          <a:bodyPr/>
          <a:lstStyle/>
          <a:p>
            <a:r>
              <a:rPr lang="en-US" dirty="0"/>
              <a:t>Difference 3- Coatings</a:t>
            </a:r>
          </a:p>
          <a:p>
            <a:endParaRPr lang="en-US" dirty="0"/>
          </a:p>
        </p:txBody>
      </p:sp>
      <p:sp>
        <p:nvSpPr>
          <p:cNvPr id="7" name="TextBox 6">
            <a:extLst>
              <a:ext uri="{FF2B5EF4-FFF2-40B4-BE49-F238E27FC236}">
                <a16:creationId xmlns:a16="http://schemas.microsoft.com/office/drawing/2014/main" id="{46E78EC6-CC4A-412A-BB97-119AEF3838B4}"/>
              </a:ext>
            </a:extLst>
          </p:cNvPr>
          <p:cNvSpPr txBox="1"/>
          <p:nvPr/>
        </p:nvSpPr>
        <p:spPr>
          <a:xfrm>
            <a:off x="587828" y="1449977"/>
            <a:ext cx="6675121" cy="1384995"/>
          </a:xfrm>
          <a:prstGeom prst="rect">
            <a:avLst/>
          </a:prstGeom>
          <a:noFill/>
        </p:spPr>
        <p:txBody>
          <a:bodyPr wrap="square" lIns="0" tIns="0" rIns="0" bIns="0" rtlCol="0">
            <a:spAutoFit/>
          </a:bodyPr>
          <a:lstStyle/>
          <a:p>
            <a:pPr marL="285750" indent="-285750">
              <a:buFontTx/>
              <a:buChar char="-"/>
            </a:pPr>
            <a:r>
              <a:rPr lang="en-US" dirty="0"/>
              <a:t>Inner bulb coating (Reduce transmission losses)</a:t>
            </a:r>
          </a:p>
          <a:p>
            <a:endParaRPr lang="en-US" dirty="0"/>
          </a:p>
          <a:p>
            <a:pPr marL="285750" indent="-285750">
              <a:buFontTx/>
              <a:buChar char="-"/>
            </a:pPr>
            <a:r>
              <a:rPr lang="en-US" dirty="0"/>
              <a:t>IR coating concept (Reduced heat load)</a:t>
            </a:r>
          </a:p>
          <a:p>
            <a:endParaRPr lang="en-US" dirty="0"/>
          </a:p>
          <a:p>
            <a:pPr>
              <a:spcAft>
                <a:spcPts val="900"/>
              </a:spcAft>
            </a:pPr>
            <a:endParaRPr lang="en-US" sz="1800" dirty="0" err="1">
              <a:solidFill>
                <a:schemeClr val="tx2"/>
              </a:solidFill>
              <a:latin typeface="+mn-lt"/>
            </a:endParaRPr>
          </a:p>
        </p:txBody>
      </p:sp>
      <p:cxnSp>
        <p:nvCxnSpPr>
          <p:cNvPr id="8" name="Straight Connector 7">
            <a:extLst>
              <a:ext uri="{FF2B5EF4-FFF2-40B4-BE49-F238E27FC236}">
                <a16:creationId xmlns:a16="http://schemas.microsoft.com/office/drawing/2014/main" id="{FB952B86-05CC-406C-94FB-41C6B304D8E2}"/>
              </a:ext>
            </a:extLst>
          </p:cNvPr>
          <p:cNvCxnSpPr>
            <a:cxnSpLocks/>
          </p:cNvCxnSpPr>
          <p:nvPr/>
        </p:nvCxnSpPr>
        <p:spPr>
          <a:xfrm>
            <a:off x="831273" y="2136371"/>
            <a:ext cx="387373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04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A37F4A-793F-43FA-AC82-8713E1F130D0}"/>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1C04500-B1DD-489C-92DD-C86417B58D63}"/>
              </a:ext>
            </a:extLst>
          </p:cNvPr>
          <p:cNvSpPr>
            <a:spLocks noGrp="1"/>
          </p:cNvSpPr>
          <p:nvPr>
            <p:ph type="sldNum" sz="quarter" idx="4"/>
          </p:nvPr>
        </p:nvSpPr>
        <p:spPr/>
        <p:txBody>
          <a:bodyPr/>
          <a:lstStyle/>
          <a:p>
            <a:r>
              <a:rPr lang="en-US" noProof="0"/>
              <a:t>Slide </a:t>
            </a:r>
            <a:fld id="{1D9B13CD-33A0-446D-8703-F89F9F109F54}" type="slidenum">
              <a:rPr lang="en-US" noProof="0" smtClean="0"/>
              <a:pPr/>
              <a:t>17</a:t>
            </a:fld>
            <a:endParaRPr lang="en-US" noProof="0"/>
          </a:p>
        </p:txBody>
      </p:sp>
      <p:sp>
        <p:nvSpPr>
          <p:cNvPr id="5" name="Title 4">
            <a:extLst>
              <a:ext uri="{FF2B5EF4-FFF2-40B4-BE49-F238E27FC236}">
                <a16:creationId xmlns:a16="http://schemas.microsoft.com/office/drawing/2014/main" id="{E218DF99-E4FB-4F97-8AE9-C68B809BF40D}"/>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5B094909-580D-46BB-A798-D089FEEAE956}"/>
              </a:ext>
            </a:extLst>
          </p:cNvPr>
          <p:cNvSpPr>
            <a:spLocks noGrp="1"/>
          </p:cNvSpPr>
          <p:nvPr>
            <p:ph type="body" sz="quarter" idx="14"/>
          </p:nvPr>
        </p:nvSpPr>
        <p:spPr/>
        <p:txBody>
          <a:bodyPr/>
          <a:lstStyle/>
          <a:p>
            <a:r>
              <a:rPr lang="en-US" dirty="0"/>
              <a:t>Difference 4- Laser</a:t>
            </a:r>
          </a:p>
          <a:p>
            <a:endParaRPr lang="en-US" dirty="0"/>
          </a:p>
        </p:txBody>
      </p:sp>
      <p:pic>
        <p:nvPicPr>
          <p:cNvPr id="7" name="Picture 6">
            <a:extLst>
              <a:ext uri="{FF2B5EF4-FFF2-40B4-BE49-F238E27FC236}">
                <a16:creationId xmlns:a16="http://schemas.microsoft.com/office/drawing/2014/main" id="{03AD714D-CCE3-4DAC-90E0-1762DD8F8B44}"/>
              </a:ext>
            </a:extLst>
          </p:cNvPr>
          <p:cNvPicPr>
            <a:picLocks noChangeAspect="1"/>
          </p:cNvPicPr>
          <p:nvPr/>
        </p:nvPicPr>
        <p:blipFill>
          <a:blip r:embed="rId2"/>
          <a:stretch>
            <a:fillRect/>
          </a:stretch>
        </p:blipFill>
        <p:spPr>
          <a:xfrm>
            <a:off x="457200" y="1454876"/>
            <a:ext cx="3020200" cy="1914525"/>
          </a:xfrm>
          <a:prstGeom prst="rect">
            <a:avLst/>
          </a:prstGeom>
        </p:spPr>
      </p:pic>
      <p:sp>
        <p:nvSpPr>
          <p:cNvPr id="8" name="TextBox 7">
            <a:extLst>
              <a:ext uri="{FF2B5EF4-FFF2-40B4-BE49-F238E27FC236}">
                <a16:creationId xmlns:a16="http://schemas.microsoft.com/office/drawing/2014/main" id="{832A9716-EBEE-4D79-B86E-3A7DA5C8C282}"/>
              </a:ext>
            </a:extLst>
          </p:cNvPr>
          <p:cNvSpPr txBox="1"/>
          <p:nvPr/>
        </p:nvSpPr>
        <p:spPr>
          <a:xfrm>
            <a:off x="3496450" y="1423126"/>
            <a:ext cx="41148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700W output (increased from 400W)</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2000W Power consumption (Reason of 2 PSU requirement)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Connection to controller via RS232</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dimension change.</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407825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DEB568-942A-435D-A761-B2A3697B1CBC}"/>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3159F6AA-B9CF-4A99-9D29-83CB17099A57}"/>
              </a:ext>
            </a:extLst>
          </p:cNvPr>
          <p:cNvSpPr>
            <a:spLocks noGrp="1"/>
          </p:cNvSpPr>
          <p:nvPr>
            <p:ph type="sldNum" sz="quarter" idx="4"/>
          </p:nvPr>
        </p:nvSpPr>
        <p:spPr/>
        <p:txBody>
          <a:bodyPr/>
          <a:lstStyle/>
          <a:p>
            <a:r>
              <a:rPr lang="en-US" noProof="0"/>
              <a:t>Slide </a:t>
            </a:r>
            <a:fld id="{1D9B13CD-33A0-446D-8703-F89F9F109F54}" type="slidenum">
              <a:rPr lang="en-US" noProof="0" smtClean="0"/>
              <a:pPr/>
              <a:t>18</a:t>
            </a:fld>
            <a:endParaRPr lang="en-US" noProof="0"/>
          </a:p>
        </p:txBody>
      </p:sp>
      <p:sp>
        <p:nvSpPr>
          <p:cNvPr id="5" name="Title 4">
            <a:extLst>
              <a:ext uri="{FF2B5EF4-FFF2-40B4-BE49-F238E27FC236}">
                <a16:creationId xmlns:a16="http://schemas.microsoft.com/office/drawing/2014/main" id="{DE674C4E-4E16-4828-A5E8-3AB878C0106E}"/>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66A5D0F-A881-4AE2-B382-52561A7821D6}"/>
              </a:ext>
            </a:extLst>
          </p:cNvPr>
          <p:cNvSpPr>
            <a:spLocks noGrp="1"/>
          </p:cNvSpPr>
          <p:nvPr>
            <p:ph type="body" sz="quarter" idx="14"/>
          </p:nvPr>
        </p:nvSpPr>
        <p:spPr/>
        <p:txBody>
          <a:bodyPr/>
          <a:lstStyle/>
          <a:p>
            <a:r>
              <a:rPr lang="en-US" dirty="0"/>
              <a:t>Difference 5- IR Mirror and Beam Dump </a:t>
            </a:r>
            <a:r>
              <a:rPr lang="en-US" b="1" dirty="0"/>
              <a:t>(Not used at the end!)</a:t>
            </a:r>
          </a:p>
          <a:p>
            <a:endParaRPr lang="en-US" dirty="0"/>
          </a:p>
        </p:txBody>
      </p:sp>
      <p:pic>
        <p:nvPicPr>
          <p:cNvPr id="7" name="Picture 6">
            <a:extLst>
              <a:ext uri="{FF2B5EF4-FFF2-40B4-BE49-F238E27FC236}">
                <a16:creationId xmlns:a16="http://schemas.microsoft.com/office/drawing/2014/main" id="{7D9345A5-4644-4367-9051-3D1EDA6DF705}"/>
              </a:ext>
            </a:extLst>
          </p:cNvPr>
          <p:cNvPicPr>
            <a:picLocks noChangeAspect="1"/>
          </p:cNvPicPr>
          <p:nvPr/>
        </p:nvPicPr>
        <p:blipFill>
          <a:blip r:embed="rId2"/>
          <a:stretch>
            <a:fillRect/>
          </a:stretch>
        </p:blipFill>
        <p:spPr>
          <a:xfrm>
            <a:off x="274320" y="1138320"/>
            <a:ext cx="3657600" cy="2263807"/>
          </a:xfrm>
          <a:prstGeom prst="rect">
            <a:avLst/>
          </a:prstGeom>
        </p:spPr>
      </p:pic>
      <p:pic>
        <p:nvPicPr>
          <p:cNvPr id="8" name="Picture 7">
            <a:extLst>
              <a:ext uri="{FF2B5EF4-FFF2-40B4-BE49-F238E27FC236}">
                <a16:creationId xmlns:a16="http://schemas.microsoft.com/office/drawing/2014/main" id="{5F8084A2-F2E7-43E4-AC88-16F86A60B427}"/>
              </a:ext>
            </a:extLst>
          </p:cNvPr>
          <p:cNvPicPr>
            <a:picLocks noChangeAspect="1"/>
          </p:cNvPicPr>
          <p:nvPr/>
        </p:nvPicPr>
        <p:blipFill>
          <a:blip r:embed="rId3"/>
          <a:stretch>
            <a:fillRect/>
          </a:stretch>
        </p:blipFill>
        <p:spPr>
          <a:xfrm>
            <a:off x="5608320" y="1319465"/>
            <a:ext cx="2825748" cy="2082662"/>
          </a:xfrm>
          <a:prstGeom prst="rect">
            <a:avLst/>
          </a:prstGeom>
        </p:spPr>
      </p:pic>
      <p:sp>
        <p:nvSpPr>
          <p:cNvPr id="9" name="TextBox 8">
            <a:extLst>
              <a:ext uri="{FF2B5EF4-FFF2-40B4-BE49-F238E27FC236}">
                <a16:creationId xmlns:a16="http://schemas.microsoft.com/office/drawing/2014/main" id="{CED951C0-D6F4-4011-8FDB-04A811446708}"/>
              </a:ext>
            </a:extLst>
          </p:cNvPr>
          <p:cNvSpPr txBox="1"/>
          <p:nvPr/>
        </p:nvSpPr>
        <p:spPr>
          <a:xfrm>
            <a:off x="579120" y="3684270"/>
            <a:ext cx="7162800" cy="1015663"/>
          </a:xfrm>
          <a:prstGeom prst="rect">
            <a:avLst/>
          </a:prstGeom>
          <a:noFill/>
        </p:spPr>
        <p:txBody>
          <a:bodyPr wrap="square" rtlCol="0">
            <a:spAutoFit/>
          </a:bodyPr>
          <a:lstStyle/>
          <a:p>
            <a:pPr marL="285750" indent="-285750">
              <a:buFont typeface="Arial" panose="020B0604020202020204" pitchFamily="34" charset="0"/>
              <a:buChar char="•"/>
            </a:pPr>
            <a:r>
              <a:rPr lang="en-US" sz="1400" dirty="0"/>
              <a:t>Due to absence of IR coating, </a:t>
            </a:r>
            <a:r>
              <a:rPr lang="en-US" sz="1400" b="1" dirty="0"/>
              <a:t>200W of IR light </a:t>
            </a:r>
            <a:r>
              <a:rPr lang="en-US" sz="1400" dirty="0"/>
              <a:t>has to be dumped.</a:t>
            </a:r>
          </a:p>
          <a:p>
            <a:pPr marL="285750" indent="-285750">
              <a:buFont typeface="Arial" panose="020B0604020202020204" pitchFamily="34" charset="0"/>
              <a:buChar char="•"/>
            </a:pPr>
            <a:r>
              <a:rPr lang="en-US" sz="1400" dirty="0"/>
              <a:t>Water cooled (identical cooling tubes with QCM)</a:t>
            </a:r>
          </a:p>
          <a:p>
            <a:pPr marL="285750" indent="-285750">
              <a:buFont typeface="Arial" panose="020B0604020202020204" pitchFamily="34" charset="0"/>
              <a:buChar char="•"/>
            </a:pPr>
            <a:r>
              <a:rPr lang="en-US" sz="1400" dirty="0"/>
              <a:t>Black coating with damage threshold of 500W/cm2</a:t>
            </a:r>
          </a:p>
          <a:p>
            <a:pPr marL="285750" indent="-285750">
              <a:buFont typeface="Arial" panose="020B0604020202020204" pitchFamily="34" charset="0"/>
              <a:buChar char="•"/>
            </a:pPr>
            <a:endParaRPr lang="en-US" dirty="0"/>
          </a:p>
        </p:txBody>
      </p:sp>
      <p:sp>
        <p:nvSpPr>
          <p:cNvPr id="10" name="Oval 9">
            <a:extLst>
              <a:ext uri="{FF2B5EF4-FFF2-40B4-BE49-F238E27FC236}">
                <a16:creationId xmlns:a16="http://schemas.microsoft.com/office/drawing/2014/main" id="{B3D73285-C5C5-4D5C-9789-BFAA024D8037}"/>
              </a:ext>
            </a:extLst>
          </p:cNvPr>
          <p:cNvSpPr/>
          <p:nvPr/>
        </p:nvSpPr>
        <p:spPr>
          <a:xfrm>
            <a:off x="2255520" y="2060899"/>
            <a:ext cx="609600" cy="4345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59F9796-186D-4B2A-8B72-D3C07EA2879F}"/>
              </a:ext>
            </a:extLst>
          </p:cNvPr>
          <p:cNvSpPr/>
          <p:nvPr/>
        </p:nvSpPr>
        <p:spPr>
          <a:xfrm>
            <a:off x="2255520" y="2518612"/>
            <a:ext cx="457200" cy="4345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13856C-D0DE-42C3-888F-194D57D153AB}"/>
              </a:ext>
            </a:extLst>
          </p:cNvPr>
          <p:cNvSpPr/>
          <p:nvPr/>
        </p:nvSpPr>
        <p:spPr>
          <a:xfrm>
            <a:off x="6827520" y="1612951"/>
            <a:ext cx="762000" cy="9056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1871ACF-AEF5-4EDD-8F45-AAF855CCE3BF}"/>
              </a:ext>
            </a:extLst>
          </p:cNvPr>
          <p:cNvCxnSpPr>
            <a:cxnSpLocks/>
            <a:endCxn id="10" idx="6"/>
          </p:cNvCxnSpPr>
          <p:nvPr/>
        </p:nvCxnSpPr>
        <p:spPr>
          <a:xfrm flipH="1">
            <a:off x="2865120" y="1474470"/>
            <a:ext cx="1219200" cy="8037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832837D4-5C84-43C1-8854-E8C73B741243}"/>
              </a:ext>
            </a:extLst>
          </p:cNvPr>
          <p:cNvCxnSpPr>
            <a:cxnSpLocks/>
            <a:endCxn id="11" idx="6"/>
          </p:cNvCxnSpPr>
          <p:nvPr/>
        </p:nvCxnSpPr>
        <p:spPr>
          <a:xfrm flipH="1">
            <a:off x="2712720" y="2518612"/>
            <a:ext cx="1371600" cy="2172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E1DD94C-E53D-4E4A-BD3F-BBAA0879BB97}"/>
              </a:ext>
            </a:extLst>
          </p:cNvPr>
          <p:cNvCxnSpPr>
            <a:cxnSpLocks/>
            <a:endCxn id="12" idx="2"/>
          </p:cNvCxnSpPr>
          <p:nvPr/>
        </p:nvCxnSpPr>
        <p:spPr>
          <a:xfrm>
            <a:off x="5455920" y="1468915"/>
            <a:ext cx="1371600" cy="59686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0D0578C2-0AA3-4F8A-9E35-CE00578F41DA}"/>
              </a:ext>
            </a:extLst>
          </p:cNvPr>
          <p:cNvSpPr txBox="1"/>
          <p:nvPr/>
        </p:nvSpPr>
        <p:spPr>
          <a:xfrm>
            <a:off x="4109271" y="1229900"/>
            <a:ext cx="1475100" cy="369332"/>
          </a:xfrm>
          <a:prstGeom prst="rect">
            <a:avLst/>
          </a:prstGeom>
          <a:noFill/>
        </p:spPr>
        <p:txBody>
          <a:bodyPr wrap="square" rtlCol="0">
            <a:spAutoFit/>
          </a:bodyPr>
          <a:lstStyle/>
          <a:p>
            <a:r>
              <a:rPr lang="en-US" dirty="0"/>
              <a:t>Beam Dump</a:t>
            </a:r>
          </a:p>
        </p:txBody>
      </p:sp>
      <p:sp>
        <p:nvSpPr>
          <p:cNvPr id="17" name="TextBox 16">
            <a:extLst>
              <a:ext uri="{FF2B5EF4-FFF2-40B4-BE49-F238E27FC236}">
                <a16:creationId xmlns:a16="http://schemas.microsoft.com/office/drawing/2014/main" id="{08FE900F-86EB-41AC-8790-0EEAD8DD1205}"/>
              </a:ext>
            </a:extLst>
          </p:cNvPr>
          <p:cNvSpPr txBox="1"/>
          <p:nvPr/>
        </p:nvSpPr>
        <p:spPr>
          <a:xfrm>
            <a:off x="4101738" y="2310776"/>
            <a:ext cx="1219200" cy="369332"/>
          </a:xfrm>
          <a:prstGeom prst="rect">
            <a:avLst/>
          </a:prstGeom>
          <a:noFill/>
        </p:spPr>
        <p:txBody>
          <a:bodyPr wrap="square" rtlCol="0">
            <a:spAutoFit/>
          </a:bodyPr>
          <a:lstStyle/>
          <a:p>
            <a:r>
              <a:rPr lang="en-US" dirty="0"/>
              <a:t>IR Mirror</a:t>
            </a:r>
          </a:p>
        </p:txBody>
      </p:sp>
      <p:sp>
        <p:nvSpPr>
          <p:cNvPr id="2" name="TextBox 1">
            <a:extLst>
              <a:ext uri="{FF2B5EF4-FFF2-40B4-BE49-F238E27FC236}">
                <a16:creationId xmlns:a16="http://schemas.microsoft.com/office/drawing/2014/main" id="{B520A56F-88B7-4425-881C-22F0B4B9091B}"/>
              </a:ext>
            </a:extLst>
          </p:cNvPr>
          <p:cNvSpPr txBox="1"/>
          <p:nvPr/>
        </p:nvSpPr>
        <p:spPr>
          <a:xfrm>
            <a:off x="6448195" y="3695613"/>
            <a:ext cx="2282650" cy="1107996"/>
          </a:xfrm>
          <a:prstGeom prst="rect">
            <a:avLst/>
          </a:prstGeom>
          <a:noFill/>
        </p:spPr>
        <p:txBody>
          <a:bodyPr wrap="square" lIns="0" tIns="0" rIns="0" bIns="0" rtlCol="0">
            <a:spAutoFit/>
          </a:bodyPr>
          <a:lstStyle/>
          <a:p>
            <a:pPr>
              <a:spcAft>
                <a:spcPts val="900"/>
              </a:spcAft>
            </a:pPr>
            <a:r>
              <a:rPr lang="en-US" sz="1800" dirty="0">
                <a:solidFill>
                  <a:srgbClr val="FF0000"/>
                </a:solidFill>
                <a:latin typeface="+mn-lt"/>
              </a:rPr>
              <a:t>Turned out it was only 70W of IR light which can be absorbed with a coating!</a:t>
            </a:r>
          </a:p>
        </p:txBody>
      </p:sp>
      <p:cxnSp>
        <p:nvCxnSpPr>
          <p:cNvPr id="19" name="Straight Arrow Connector 18">
            <a:extLst>
              <a:ext uri="{FF2B5EF4-FFF2-40B4-BE49-F238E27FC236}">
                <a16:creationId xmlns:a16="http://schemas.microsoft.com/office/drawing/2014/main" id="{1CC359AE-56DC-443C-A98D-C6A0A0B52067}"/>
              </a:ext>
            </a:extLst>
          </p:cNvPr>
          <p:cNvCxnSpPr/>
          <p:nvPr/>
        </p:nvCxnSpPr>
        <p:spPr>
          <a:xfrm>
            <a:off x="5752407" y="3873731"/>
            <a:ext cx="6957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9D4AD-0C20-4C5C-AD82-09364A37A05C}"/>
              </a:ext>
            </a:extLst>
          </p:cNvPr>
          <p:cNvCxnSpPr/>
          <p:nvPr/>
        </p:nvCxnSpPr>
        <p:spPr>
          <a:xfrm flipV="1">
            <a:off x="773084" y="1030778"/>
            <a:ext cx="7294516" cy="25353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D57960-D297-4447-A3EC-E068CB8D4971}"/>
              </a:ext>
            </a:extLst>
          </p:cNvPr>
          <p:cNvCxnSpPr>
            <a:cxnSpLocks/>
          </p:cNvCxnSpPr>
          <p:nvPr/>
        </p:nvCxnSpPr>
        <p:spPr>
          <a:xfrm>
            <a:off x="773084" y="1053462"/>
            <a:ext cx="7294516" cy="24667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750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DCCB9B7-7AF4-447B-893F-4E07248415F1}"/>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08E79757-64C2-47AC-93BB-B8A58345F25C}"/>
              </a:ext>
            </a:extLst>
          </p:cNvPr>
          <p:cNvSpPr>
            <a:spLocks noGrp="1"/>
          </p:cNvSpPr>
          <p:nvPr>
            <p:ph type="sldNum" sz="quarter" idx="4"/>
          </p:nvPr>
        </p:nvSpPr>
        <p:spPr/>
        <p:txBody>
          <a:bodyPr/>
          <a:lstStyle/>
          <a:p>
            <a:r>
              <a:rPr lang="en-US" noProof="0"/>
              <a:t>Slide </a:t>
            </a:r>
            <a:fld id="{1D9B13CD-33A0-446D-8703-F89F9F109F54}" type="slidenum">
              <a:rPr lang="en-US" noProof="0" smtClean="0"/>
              <a:pPr/>
              <a:t>19</a:t>
            </a:fld>
            <a:endParaRPr lang="en-US" noProof="0"/>
          </a:p>
        </p:txBody>
      </p:sp>
      <p:sp>
        <p:nvSpPr>
          <p:cNvPr id="5" name="Title 4">
            <a:extLst>
              <a:ext uri="{FF2B5EF4-FFF2-40B4-BE49-F238E27FC236}">
                <a16:creationId xmlns:a16="http://schemas.microsoft.com/office/drawing/2014/main" id="{A082FEBA-A5EC-4214-BE76-E0205F54BA60}"/>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773CD406-EF3A-4526-8E9E-38B7525042CA}"/>
              </a:ext>
            </a:extLst>
          </p:cNvPr>
          <p:cNvSpPr>
            <a:spLocks noGrp="1"/>
          </p:cNvSpPr>
          <p:nvPr>
            <p:ph type="body" sz="quarter" idx="14"/>
          </p:nvPr>
        </p:nvSpPr>
        <p:spPr/>
        <p:txBody>
          <a:bodyPr/>
          <a:lstStyle/>
          <a:p>
            <a:r>
              <a:rPr lang="en-US" dirty="0"/>
              <a:t>Difference 6- QCM</a:t>
            </a:r>
          </a:p>
          <a:p>
            <a:endParaRPr lang="en-US" dirty="0"/>
          </a:p>
        </p:txBody>
      </p:sp>
      <p:pic>
        <p:nvPicPr>
          <p:cNvPr id="7" name="Picture 6">
            <a:extLst>
              <a:ext uri="{FF2B5EF4-FFF2-40B4-BE49-F238E27FC236}">
                <a16:creationId xmlns:a16="http://schemas.microsoft.com/office/drawing/2014/main" id="{5C174CF0-25B6-423C-A485-0623C70D39B0}"/>
              </a:ext>
            </a:extLst>
          </p:cNvPr>
          <p:cNvPicPr>
            <a:picLocks noChangeAspect="1"/>
          </p:cNvPicPr>
          <p:nvPr/>
        </p:nvPicPr>
        <p:blipFill>
          <a:blip r:embed="rId2"/>
          <a:stretch>
            <a:fillRect/>
          </a:stretch>
        </p:blipFill>
        <p:spPr>
          <a:xfrm>
            <a:off x="1190451" y="1668495"/>
            <a:ext cx="3124200" cy="1806510"/>
          </a:xfrm>
          <a:prstGeom prst="rect">
            <a:avLst/>
          </a:prstGeom>
        </p:spPr>
      </p:pic>
      <p:sp>
        <p:nvSpPr>
          <p:cNvPr id="8" name="TextBox 7">
            <a:extLst>
              <a:ext uri="{FF2B5EF4-FFF2-40B4-BE49-F238E27FC236}">
                <a16:creationId xmlns:a16="http://schemas.microsoft.com/office/drawing/2014/main" id="{2CD2726A-4745-4B51-AB2C-83128162E2BD}"/>
              </a:ext>
            </a:extLst>
          </p:cNvPr>
          <p:cNvSpPr txBox="1"/>
          <p:nvPr/>
        </p:nvSpPr>
        <p:spPr>
          <a:xfrm>
            <a:off x="923751" y="1061819"/>
            <a:ext cx="3657600" cy="646331"/>
          </a:xfrm>
          <a:prstGeom prst="rect">
            <a:avLst/>
          </a:prstGeom>
          <a:noFill/>
        </p:spPr>
        <p:txBody>
          <a:bodyPr wrap="square" rtlCol="0">
            <a:spAutoFit/>
          </a:bodyPr>
          <a:lstStyle/>
          <a:p>
            <a:pPr algn="ctr"/>
            <a:r>
              <a:rPr lang="en-US" dirty="0"/>
              <a:t>QCM MK2 </a:t>
            </a:r>
          </a:p>
          <a:p>
            <a:pPr algn="ctr"/>
            <a:r>
              <a:rPr lang="en-US" dirty="0"/>
              <a:t>(used for LPPS MK2 and MK3)</a:t>
            </a:r>
          </a:p>
        </p:txBody>
      </p:sp>
      <p:sp>
        <p:nvSpPr>
          <p:cNvPr id="9" name="TextBox 8">
            <a:extLst>
              <a:ext uri="{FF2B5EF4-FFF2-40B4-BE49-F238E27FC236}">
                <a16:creationId xmlns:a16="http://schemas.microsoft.com/office/drawing/2014/main" id="{DBC3025C-72D0-49CB-96C7-02CB1468DCD3}"/>
              </a:ext>
            </a:extLst>
          </p:cNvPr>
          <p:cNvSpPr txBox="1"/>
          <p:nvPr/>
        </p:nvSpPr>
        <p:spPr>
          <a:xfrm>
            <a:off x="837215" y="3640936"/>
            <a:ext cx="707898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Slightly different volume</a:t>
            </a:r>
          </a:p>
          <a:p>
            <a:pPr marL="285750" indent="-285750">
              <a:buFont typeface="Arial" panose="020B0604020202020204" pitchFamily="34" charset="0"/>
              <a:buChar char="•"/>
            </a:pPr>
            <a:r>
              <a:rPr lang="en-US" sz="1400" dirty="0"/>
              <a:t>Extra cooling plate</a:t>
            </a:r>
          </a:p>
          <a:p>
            <a:pPr marL="285750" indent="-285750">
              <a:buFont typeface="Arial" panose="020B0604020202020204" pitchFamily="34" charset="0"/>
              <a:buChar char="•"/>
            </a:pPr>
            <a:r>
              <a:rPr lang="en-US" sz="1400" dirty="0"/>
              <a:t>Pin in position is changed slightly (as a prevention to use MK2 version)</a:t>
            </a:r>
          </a:p>
          <a:p>
            <a:pPr marL="285750" indent="-285750">
              <a:buFont typeface="Arial" panose="020B0604020202020204" pitchFamily="34" charset="0"/>
              <a:buChar char="•"/>
            </a:pPr>
            <a:r>
              <a:rPr lang="en-US" sz="1400" dirty="0"/>
              <a:t>Different handle</a:t>
            </a:r>
          </a:p>
          <a:p>
            <a:pPr marL="285750" indent="-285750">
              <a:buFont typeface="Arial" panose="020B0604020202020204" pitchFamily="34" charset="0"/>
              <a:buChar char="•"/>
            </a:pPr>
            <a:r>
              <a:rPr lang="en-US" sz="1400" dirty="0"/>
              <a:t>Equipped with an operating hours counter (only readable at supplier)</a:t>
            </a:r>
          </a:p>
        </p:txBody>
      </p:sp>
      <p:pic>
        <p:nvPicPr>
          <p:cNvPr id="10" name="Picture 9">
            <a:extLst>
              <a:ext uri="{FF2B5EF4-FFF2-40B4-BE49-F238E27FC236}">
                <a16:creationId xmlns:a16="http://schemas.microsoft.com/office/drawing/2014/main" id="{EC073995-5030-42EE-964A-79E4A796056F}"/>
              </a:ext>
            </a:extLst>
          </p:cNvPr>
          <p:cNvPicPr>
            <a:picLocks noChangeAspect="1"/>
          </p:cNvPicPr>
          <p:nvPr/>
        </p:nvPicPr>
        <p:blipFill>
          <a:blip r:embed="rId3"/>
          <a:stretch>
            <a:fillRect/>
          </a:stretch>
        </p:blipFill>
        <p:spPr>
          <a:xfrm>
            <a:off x="5157651" y="1657640"/>
            <a:ext cx="2739494" cy="1778000"/>
          </a:xfrm>
          <a:prstGeom prst="rect">
            <a:avLst/>
          </a:prstGeom>
        </p:spPr>
      </p:pic>
      <p:sp>
        <p:nvSpPr>
          <p:cNvPr id="19" name="TextBox 18">
            <a:extLst>
              <a:ext uri="{FF2B5EF4-FFF2-40B4-BE49-F238E27FC236}">
                <a16:creationId xmlns:a16="http://schemas.microsoft.com/office/drawing/2014/main" id="{5F702C07-7E7C-4FBC-A01A-68DE02205914}"/>
              </a:ext>
            </a:extLst>
          </p:cNvPr>
          <p:cNvSpPr txBox="1"/>
          <p:nvPr/>
        </p:nvSpPr>
        <p:spPr>
          <a:xfrm>
            <a:off x="5706110" y="1261332"/>
            <a:ext cx="1981200" cy="369332"/>
          </a:xfrm>
          <a:prstGeom prst="rect">
            <a:avLst/>
          </a:prstGeom>
          <a:noFill/>
        </p:spPr>
        <p:txBody>
          <a:bodyPr wrap="square" rtlCol="0">
            <a:spAutoFit/>
          </a:bodyPr>
          <a:lstStyle/>
          <a:p>
            <a:r>
              <a:rPr lang="en-US" dirty="0"/>
              <a:t>QCM MK4</a:t>
            </a:r>
          </a:p>
        </p:txBody>
      </p:sp>
    </p:spTree>
    <p:extLst>
      <p:ext uri="{BB962C8B-B14F-4D97-AF65-F5344CB8AC3E}">
        <p14:creationId xmlns:p14="http://schemas.microsoft.com/office/powerpoint/2010/main" val="120879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BD5AE-4C18-4938-A1FD-87A703B93906}"/>
              </a:ext>
            </a:extLst>
          </p:cNvPr>
          <p:cNvSpPr>
            <a:spLocks noGrp="1"/>
          </p:cNvSpPr>
          <p:nvPr>
            <p:ph type="body" sz="quarter" idx="13"/>
          </p:nvPr>
        </p:nvSpPr>
        <p:spPr>
          <a:xfrm>
            <a:off x="939339" y="988695"/>
            <a:ext cx="6634068" cy="3774498"/>
          </a:xfrm>
        </p:spPr>
        <p:txBody>
          <a:bodyPr/>
          <a:lstStyle/>
          <a:p>
            <a:pPr marL="457200" indent="-457200">
              <a:buFont typeface="Arial" panose="020B0604020202020204" pitchFamily="34" charset="0"/>
              <a:buChar char="•"/>
            </a:pPr>
            <a:r>
              <a:rPr lang="en-US" dirty="0"/>
              <a:t>Born in Turkey</a:t>
            </a:r>
          </a:p>
          <a:p>
            <a:pPr marL="457200" indent="-457200">
              <a:buFont typeface="Arial" panose="020B0604020202020204" pitchFamily="34" charset="0"/>
              <a:buChar char="•"/>
            </a:pPr>
            <a:r>
              <a:rPr lang="en-US" dirty="0"/>
              <a:t>Istanbul Technical University</a:t>
            </a:r>
          </a:p>
          <a:p>
            <a:pPr marL="457200" indent="-457200">
              <a:buFont typeface="Arial" panose="020B0604020202020204" pitchFamily="34" charset="0"/>
              <a:buChar char="•"/>
            </a:pPr>
            <a:r>
              <a:rPr lang="en-US" dirty="0" err="1"/>
              <a:t>Aselsan</a:t>
            </a:r>
            <a:r>
              <a:rPr lang="en-US" dirty="0"/>
              <a:t> A.S.</a:t>
            </a:r>
          </a:p>
          <a:p>
            <a:pPr marL="687388" lvl="1" indent="-457200"/>
            <a:r>
              <a:rPr lang="en-US" dirty="0"/>
              <a:t>Laser Range Finders and Designators</a:t>
            </a:r>
          </a:p>
          <a:p>
            <a:pPr marL="457200" indent="-457200">
              <a:buFont typeface="Arial" panose="020B0604020202020204" pitchFamily="34" charset="0"/>
              <a:buChar char="•"/>
            </a:pPr>
            <a:r>
              <a:rPr lang="en-US" dirty="0"/>
              <a:t>ASML</a:t>
            </a:r>
          </a:p>
          <a:p>
            <a:pPr marL="687388" lvl="1" indent="-457200"/>
            <a:r>
              <a:rPr lang="en-US" dirty="0"/>
              <a:t>IE Department</a:t>
            </a:r>
          </a:p>
          <a:p>
            <a:pPr marL="687388" lvl="1" indent="-457200"/>
            <a:r>
              <a:rPr lang="en-US" dirty="0"/>
              <a:t>Source</a:t>
            </a:r>
          </a:p>
          <a:p>
            <a:pPr marL="687388" lvl="1" indent="-457200"/>
            <a:r>
              <a:rPr lang="en-US" dirty="0"/>
              <a:t>OIM</a:t>
            </a:r>
          </a:p>
          <a:p>
            <a:endParaRPr lang="en-US" dirty="0"/>
          </a:p>
        </p:txBody>
      </p:sp>
      <p:sp>
        <p:nvSpPr>
          <p:cNvPr id="3" name="Text Placeholder 2">
            <a:extLst>
              <a:ext uri="{FF2B5EF4-FFF2-40B4-BE49-F238E27FC236}">
                <a16:creationId xmlns:a16="http://schemas.microsoft.com/office/drawing/2014/main" id="{90639902-2E20-4EB4-89DE-20305533D1C5}"/>
              </a:ext>
            </a:extLst>
          </p:cNvPr>
          <p:cNvSpPr>
            <a:spLocks noGrp="1"/>
          </p:cNvSpPr>
          <p:nvPr>
            <p:ph type="body" sz="quarter" idx="14"/>
          </p:nvPr>
        </p:nvSpPr>
        <p:spPr>
          <a:xfrm>
            <a:off x="2524099" y="316209"/>
            <a:ext cx="3716384" cy="373191"/>
          </a:xfrm>
        </p:spPr>
        <p:txBody>
          <a:bodyPr/>
          <a:lstStyle/>
          <a:p>
            <a:r>
              <a:rPr lang="en-US" sz="2800" dirty="0"/>
              <a:t>Myself</a:t>
            </a:r>
          </a:p>
          <a:p>
            <a:endParaRPr lang="en-US" dirty="0"/>
          </a:p>
        </p:txBody>
      </p:sp>
      <p:sp>
        <p:nvSpPr>
          <p:cNvPr id="4" name="Date Placeholder 3">
            <a:extLst>
              <a:ext uri="{FF2B5EF4-FFF2-40B4-BE49-F238E27FC236}">
                <a16:creationId xmlns:a16="http://schemas.microsoft.com/office/drawing/2014/main" id="{BCF01CA1-C31A-4C94-9CB4-950455964985}"/>
              </a:ext>
            </a:extLst>
          </p:cNvPr>
          <p:cNvSpPr>
            <a:spLocks noGrp="1"/>
          </p:cNvSpPr>
          <p:nvPr>
            <p:ph type="dt" sz="half" idx="2"/>
          </p:nvPr>
        </p:nvSpPr>
        <p:spPr/>
        <p:txBody>
          <a:bodyPr/>
          <a:lstStyle/>
          <a:p>
            <a:r>
              <a:rPr lang="en-US" noProof="0"/>
              <a:t>&lt;Date&gt;</a:t>
            </a:r>
          </a:p>
        </p:txBody>
      </p:sp>
      <p:sp>
        <p:nvSpPr>
          <p:cNvPr id="5" name="Slide Number Placeholder 4">
            <a:extLst>
              <a:ext uri="{FF2B5EF4-FFF2-40B4-BE49-F238E27FC236}">
                <a16:creationId xmlns:a16="http://schemas.microsoft.com/office/drawing/2014/main" id="{9E12B0B5-7592-4FD5-91BA-526CB8439C40}"/>
              </a:ext>
            </a:extLst>
          </p:cNvPr>
          <p:cNvSpPr>
            <a:spLocks noGrp="1"/>
          </p:cNvSpPr>
          <p:nvPr>
            <p:ph type="sldNum" sz="quarter" idx="4"/>
          </p:nvPr>
        </p:nvSpPr>
        <p:spPr/>
        <p:txBody>
          <a:bodyPr/>
          <a:lstStyle/>
          <a:p>
            <a:r>
              <a:rPr lang="en-US" noProof="0"/>
              <a:t>Slide </a:t>
            </a:r>
            <a:fld id="{1D9B13CD-33A0-446D-8703-F89F9F109F54}" type="slidenum">
              <a:rPr lang="en-US" noProof="0" smtClean="0"/>
              <a:pPr/>
              <a:t>2</a:t>
            </a:fld>
            <a:endParaRPr lang="en-US" noProof="0"/>
          </a:p>
        </p:txBody>
      </p:sp>
    </p:spTree>
    <p:extLst>
      <p:ext uri="{BB962C8B-B14F-4D97-AF65-F5344CB8AC3E}">
        <p14:creationId xmlns:p14="http://schemas.microsoft.com/office/powerpoint/2010/main" val="1008264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DCCB9B7-7AF4-447B-893F-4E07248415F1}"/>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08E79757-64C2-47AC-93BB-B8A58345F25C}"/>
              </a:ext>
            </a:extLst>
          </p:cNvPr>
          <p:cNvSpPr>
            <a:spLocks noGrp="1"/>
          </p:cNvSpPr>
          <p:nvPr>
            <p:ph type="sldNum" sz="quarter" idx="4"/>
          </p:nvPr>
        </p:nvSpPr>
        <p:spPr/>
        <p:txBody>
          <a:bodyPr/>
          <a:lstStyle/>
          <a:p>
            <a:r>
              <a:rPr lang="en-US" noProof="0"/>
              <a:t>Slide </a:t>
            </a:r>
            <a:fld id="{1D9B13CD-33A0-446D-8703-F89F9F109F54}" type="slidenum">
              <a:rPr lang="en-US" noProof="0" smtClean="0"/>
              <a:pPr/>
              <a:t>20</a:t>
            </a:fld>
            <a:endParaRPr lang="en-US" noProof="0"/>
          </a:p>
        </p:txBody>
      </p:sp>
      <p:sp>
        <p:nvSpPr>
          <p:cNvPr id="5" name="Title 4">
            <a:extLst>
              <a:ext uri="{FF2B5EF4-FFF2-40B4-BE49-F238E27FC236}">
                <a16:creationId xmlns:a16="http://schemas.microsoft.com/office/drawing/2014/main" id="{A082FEBA-A5EC-4214-BE76-E0205F54BA60}"/>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773CD406-EF3A-4526-8E9E-38B7525042CA}"/>
              </a:ext>
            </a:extLst>
          </p:cNvPr>
          <p:cNvSpPr>
            <a:spLocks noGrp="1"/>
          </p:cNvSpPr>
          <p:nvPr>
            <p:ph type="body" sz="quarter" idx="14"/>
          </p:nvPr>
        </p:nvSpPr>
        <p:spPr/>
        <p:txBody>
          <a:bodyPr/>
          <a:lstStyle/>
          <a:p>
            <a:r>
              <a:rPr lang="en-US" dirty="0"/>
              <a:t>Difference 6- QCM</a:t>
            </a:r>
          </a:p>
          <a:p>
            <a:endParaRPr lang="en-US" dirty="0"/>
          </a:p>
        </p:txBody>
      </p:sp>
      <p:pic>
        <p:nvPicPr>
          <p:cNvPr id="11" name="Picture 10">
            <a:extLst>
              <a:ext uri="{FF2B5EF4-FFF2-40B4-BE49-F238E27FC236}">
                <a16:creationId xmlns:a16="http://schemas.microsoft.com/office/drawing/2014/main" id="{25951053-52C1-49D3-946B-F7FBD738C17F}"/>
              </a:ext>
            </a:extLst>
          </p:cNvPr>
          <p:cNvPicPr>
            <a:picLocks noChangeAspect="1"/>
          </p:cNvPicPr>
          <p:nvPr/>
        </p:nvPicPr>
        <p:blipFill>
          <a:blip r:embed="rId2"/>
          <a:stretch>
            <a:fillRect/>
          </a:stretch>
        </p:blipFill>
        <p:spPr>
          <a:xfrm>
            <a:off x="1005840" y="774000"/>
            <a:ext cx="6701379" cy="4291009"/>
          </a:xfrm>
          <a:prstGeom prst="rect">
            <a:avLst/>
          </a:prstGeom>
        </p:spPr>
      </p:pic>
    </p:spTree>
    <p:extLst>
      <p:ext uri="{BB962C8B-B14F-4D97-AF65-F5344CB8AC3E}">
        <p14:creationId xmlns:p14="http://schemas.microsoft.com/office/powerpoint/2010/main" val="20583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056AB94-6ECD-467D-9E92-944CDF4588A4}"/>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2B1A373F-CDF6-4D57-8B4E-E760B7C3D5CF}"/>
              </a:ext>
            </a:extLst>
          </p:cNvPr>
          <p:cNvSpPr>
            <a:spLocks noGrp="1"/>
          </p:cNvSpPr>
          <p:nvPr>
            <p:ph type="sldNum" sz="quarter" idx="4"/>
          </p:nvPr>
        </p:nvSpPr>
        <p:spPr/>
        <p:txBody>
          <a:bodyPr/>
          <a:lstStyle/>
          <a:p>
            <a:r>
              <a:rPr lang="en-US" noProof="0"/>
              <a:t>Slide </a:t>
            </a:r>
            <a:fld id="{1D9B13CD-33A0-446D-8703-F89F9F109F54}" type="slidenum">
              <a:rPr lang="en-US" noProof="0" smtClean="0"/>
              <a:pPr/>
              <a:t>21</a:t>
            </a:fld>
            <a:endParaRPr lang="en-US" noProof="0"/>
          </a:p>
        </p:txBody>
      </p:sp>
      <p:sp>
        <p:nvSpPr>
          <p:cNvPr id="5" name="Title 4">
            <a:extLst>
              <a:ext uri="{FF2B5EF4-FFF2-40B4-BE49-F238E27FC236}">
                <a16:creationId xmlns:a16="http://schemas.microsoft.com/office/drawing/2014/main" id="{76B8A228-6D48-441A-B97E-926E37A645AB}"/>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736460C9-D9ED-4DE9-B91E-EC8A7DE33B9B}"/>
              </a:ext>
            </a:extLst>
          </p:cNvPr>
          <p:cNvSpPr>
            <a:spLocks noGrp="1"/>
          </p:cNvSpPr>
          <p:nvPr>
            <p:ph type="body" sz="quarter" idx="14"/>
          </p:nvPr>
        </p:nvSpPr>
        <p:spPr/>
        <p:txBody>
          <a:bodyPr/>
          <a:lstStyle/>
          <a:p>
            <a:r>
              <a:rPr lang="en-US" dirty="0"/>
              <a:t>Difference 7- Starter Module</a:t>
            </a:r>
          </a:p>
          <a:p>
            <a:endParaRPr lang="en-US" dirty="0"/>
          </a:p>
        </p:txBody>
      </p:sp>
      <p:sp>
        <p:nvSpPr>
          <p:cNvPr id="8" name="TextBox 7">
            <a:extLst>
              <a:ext uri="{FF2B5EF4-FFF2-40B4-BE49-F238E27FC236}">
                <a16:creationId xmlns:a16="http://schemas.microsoft.com/office/drawing/2014/main" id="{19F28B30-4E0E-48A5-86DC-872750CDF353}"/>
              </a:ext>
            </a:extLst>
          </p:cNvPr>
          <p:cNvSpPr txBox="1"/>
          <p:nvPr/>
        </p:nvSpPr>
        <p:spPr>
          <a:xfrm>
            <a:off x="2390281" y="3620710"/>
            <a:ext cx="464820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Accessibility to the connectors is increased</a:t>
            </a:r>
          </a:p>
          <a:p>
            <a:pPr marL="742950" lvl="1" indent="-285750">
              <a:buFont typeface="Arial" panose="020B0604020202020204" pitchFamily="34" charset="0"/>
              <a:buChar char="•"/>
            </a:pPr>
            <a:r>
              <a:rPr lang="en-US" sz="1400" dirty="0"/>
              <a:t>HV cable connectors are tilted</a:t>
            </a:r>
          </a:p>
          <a:p>
            <a:pPr marL="742950" lvl="1" indent="-285750">
              <a:buFont typeface="Arial" panose="020B0604020202020204" pitchFamily="34" charset="0"/>
              <a:buChar char="•"/>
            </a:pPr>
            <a:r>
              <a:rPr lang="en-US" sz="1400" dirty="0"/>
              <a:t>LEMU connector is moved to the backside</a:t>
            </a:r>
          </a:p>
          <a:p>
            <a:pPr marL="742950" lvl="1" indent="-285750">
              <a:buFont typeface="Arial" panose="020B0604020202020204" pitchFamily="34" charset="0"/>
              <a:buChar char="•"/>
            </a:pPr>
            <a:r>
              <a:rPr lang="en-US" sz="1400" dirty="0"/>
              <a:t>230V connector is moved to the backside</a:t>
            </a:r>
          </a:p>
          <a:p>
            <a:pPr marL="285750" indent="-285750">
              <a:buFont typeface="Arial" panose="020B0604020202020204" pitchFamily="34" charset="0"/>
              <a:buChar char="•"/>
            </a:pPr>
            <a:r>
              <a:rPr lang="en-US" sz="1400" dirty="0"/>
              <a:t>Electronics design is same</a:t>
            </a:r>
          </a:p>
          <a:p>
            <a:pPr marL="285750" indent="-285750">
              <a:buFont typeface="Arial" panose="020B0604020202020204" pitchFamily="34" charset="0"/>
              <a:buChar char="•"/>
            </a:pPr>
            <a:r>
              <a:rPr lang="en-US" sz="1400" dirty="0"/>
              <a:t>Connectors are all at the backside (due to lack of space)</a:t>
            </a:r>
          </a:p>
          <a:p>
            <a:pPr marL="285750" indent="-285750">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AD11236B-B868-46E7-9B11-BC402031B32F}"/>
              </a:ext>
            </a:extLst>
          </p:cNvPr>
          <p:cNvPicPr>
            <a:picLocks noChangeAspect="1"/>
          </p:cNvPicPr>
          <p:nvPr/>
        </p:nvPicPr>
        <p:blipFill>
          <a:blip r:embed="rId2"/>
          <a:stretch>
            <a:fillRect/>
          </a:stretch>
        </p:blipFill>
        <p:spPr>
          <a:xfrm>
            <a:off x="1023750" y="837032"/>
            <a:ext cx="2854261" cy="2719414"/>
          </a:xfrm>
          <a:prstGeom prst="rect">
            <a:avLst/>
          </a:prstGeom>
        </p:spPr>
      </p:pic>
      <p:pic>
        <p:nvPicPr>
          <p:cNvPr id="9" name="Picture 8">
            <a:extLst>
              <a:ext uri="{FF2B5EF4-FFF2-40B4-BE49-F238E27FC236}">
                <a16:creationId xmlns:a16="http://schemas.microsoft.com/office/drawing/2014/main" id="{110FF741-42B3-4A52-85C4-5BEBE05DC283}"/>
              </a:ext>
            </a:extLst>
          </p:cNvPr>
          <p:cNvPicPr>
            <a:picLocks noChangeAspect="1"/>
          </p:cNvPicPr>
          <p:nvPr/>
        </p:nvPicPr>
        <p:blipFill>
          <a:blip r:embed="rId3"/>
          <a:stretch>
            <a:fillRect/>
          </a:stretch>
        </p:blipFill>
        <p:spPr>
          <a:xfrm>
            <a:off x="4973399" y="762440"/>
            <a:ext cx="3186001" cy="2794006"/>
          </a:xfrm>
          <a:prstGeom prst="rect">
            <a:avLst/>
          </a:prstGeom>
        </p:spPr>
      </p:pic>
    </p:spTree>
    <p:extLst>
      <p:ext uri="{BB962C8B-B14F-4D97-AF65-F5344CB8AC3E}">
        <p14:creationId xmlns:p14="http://schemas.microsoft.com/office/powerpoint/2010/main" val="87699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8836A-690E-4B96-BA51-C6150B814CAD}"/>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AD381FB-5DB5-4030-8497-92A75CFAC0B6}"/>
              </a:ext>
            </a:extLst>
          </p:cNvPr>
          <p:cNvSpPr>
            <a:spLocks noGrp="1"/>
          </p:cNvSpPr>
          <p:nvPr>
            <p:ph type="sldNum" sz="quarter" idx="4"/>
          </p:nvPr>
        </p:nvSpPr>
        <p:spPr/>
        <p:txBody>
          <a:bodyPr/>
          <a:lstStyle/>
          <a:p>
            <a:r>
              <a:rPr lang="en-US" noProof="0"/>
              <a:t>Slide </a:t>
            </a:r>
            <a:fld id="{1D9B13CD-33A0-446D-8703-F89F9F109F54}" type="slidenum">
              <a:rPr lang="en-US" noProof="0" smtClean="0"/>
              <a:pPr/>
              <a:t>22</a:t>
            </a:fld>
            <a:endParaRPr lang="en-US" noProof="0"/>
          </a:p>
        </p:txBody>
      </p:sp>
      <p:sp>
        <p:nvSpPr>
          <p:cNvPr id="5" name="Title 4">
            <a:extLst>
              <a:ext uri="{FF2B5EF4-FFF2-40B4-BE49-F238E27FC236}">
                <a16:creationId xmlns:a16="http://schemas.microsoft.com/office/drawing/2014/main" id="{BA414811-395B-4F0E-AC32-DAB1F7F1F71E}"/>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185290C6-EF97-4F5B-A8CB-7A829195AEBC}"/>
              </a:ext>
            </a:extLst>
          </p:cNvPr>
          <p:cNvSpPr>
            <a:spLocks noGrp="1"/>
          </p:cNvSpPr>
          <p:nvPr>
            <p:ph type="body" sz="quarter" idx="14"/>
          </p:nvPr>
        </p:nvSpPr>
        <p:spPr/>
        <p:txBody>
          <a:bodyPr/>
          <a:lstStyle/>
          <a:p>
            <a:r>
              <a:rPr lang="en-US" dirty="0"/>
              <a:t>Difference 8- Controller</a:t>
            </a:r>
          </a:p>
          <a:p>
            <a:endParaRPr lang="en-US" dirty="0"/>
          </a:p>
        </p:txBody>
      </p:sp>
      <p:pic>
        <p:nvPicPr>
          <p:cNvPr id="7" name="Picture 6">
            <a:extLst>
              <a:ext uri="{FF2B5EF4-FFF2-40B4-BE49-F238E27FC236}">
                <a16:creationId xmlns:a16="http://schemas.microsoft.com/office/drawing/2014/main" id="{5B16EF82-ABAF-45FC-9998-41062C81090A}"/>
              </a:ext>
            </a:extLst>
          </p:cNvPr>
          <p:cNvPicPr>
            <a:picLocks noChangeAspect="1"/>
          </p:cNvPicPr>
          <p:nvPr/>
        </p:nvPicPr>
        <p:blipFill>
          <a:blip r:embed="rId3"/>
          <a:stretch>
            <a:fillRect/>
          </a:stretch>
        </p:blipFill>
        <p:spPr>
          <a:xfrm>
            <a:off x="1643199" y="1223743"/>
            <a:ext cx="1849518" cy="1647621"/>
          </a:xfrm>
          <a:prstGeom prst="rect">
            <a:avLst/>
          </a:prstGeom>
        </p:spPr>
      </p:pic>
      <p:sp>
        <p:nvSpPr>
          <p:cNvPr id="8" name="TextBox 7">
            <a:extLst>
              <a:ext uri="{FF2B5EF4-FFF2-40B4-BE49-F238E27FC236}">
                <a16:creationId xmlns:a16="http://schemas.microsoft.com/office/drawing/2014/main" id="{94F0B08A-FF90-4EA7-8871-A5DD47C192E6}"/>
              </a:ext>
            </a:extLst>
          </p:cNvPr>
          <p:cNvSpPr txBox="1"/>
          <p:nvPr/>
        </p:nvSpPr>
        <p:spPr>
          <a:xfrm>
            <a:off x="2657438" y="2576199"/>
            <a:ext cx="3276600" cy="646331"/>
          </a:xfrm>
          <a:prstGeom prst="rect">
            <a:avLst/>
          </a:prstGeom>
          <a:noFill/>
        </p:spPr>
        <p:txBody>
          <a:bodyPr wrap="square" rtlCol="0">
            <a:spAutoFit/>
          </a:bodyPr>
          <a:lstStyle/>
          <a:p>
            <a:pPr lvl="2"/>
            <a:r>
              <a:rPr lang="en-US" dirty="0"/>
              <a:t>More diagnostics</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E6241E47-6C8C-4568-8189-CB4C58E2CC79}"/>
              </a:ext>
            </a:extLst>
          </p:cNvPr>
          <p:cNvPicPr>
            <a:picLocks noChangeAspect="1"/>
          </p:cNvPicPr>
          <p:nvPr/>
        </p:nvPicPr>
        <p:blipFill>
          <a:blip r:embed="rId4"/>
          <a:stretch>
            <a:fillRect/>
          </a:stretch>
        </p:blipFill>
        <p:spPr>
          <a:xfrm>
            <a:off x="5812699" y="968917"/>
            <a:ext cx="1718463" cy="1831434"/>
          </a:xfrm>
          <a:prstGeom prst="rect">
            <a:avLst/>
          </a:prstGeom>
        </p:spPr>
      </p:pic>
      <p:pic>
        <p:nvPicPr>
          <p:cNvPr id="10" name="Picture 1" descr="image001">
            <a:extLst>
              <a:ext uri="{FF2B5EF4-FFF2-40B4-BE49-F238E27FC236}">
                <a16:creationId xmlns:a16="http://schemas.microsoft.com/office/drawing/2014/main" id="{4224D20B-6580-4990-88B1-94AA89341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029268"/>
            <a:ext cx="8083043" cy="211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46178B5-33F4-4F55-B582-18CB013ECDE8}"/>
              </a:ext>
            </a:extLst>
          </p:cNvPr>
          <p:cNvSpPr/>
          <p:nvPr/>
        </p:nvSpPr>
        <p:spPr>
          <a:xfrm>
            <a:off x="1905000" y="1353450"/>
            <a:ext cx="4572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0A4E4F5-3FCD-422C-88C2-1D888EBBAC6E}"/>
              </a:ext>
            </a:extLst>
          </p:cNvPr>
          <p:cNvSpPr/>
          <p:nvPr/>
        </p:nvSpPr>
        <p:spPr>
          <a:xfrm>
            <a:off x="6172200" y="1227715"/>
            <a:ext cx="457200" cy="6858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D153F1C-6FF6-416D-8104-B68D405A3FE8}"/>
              </a:ext>
            </a:extLst>
          </p:cNvPr>
          <p:cNvCxnSpPr>
            <a:cxnSpLocks/>
            <a:endCxn id="11" idx="5"/>
          </p:cNvCxnSpPr>
          <p:nvPr/>
        </p:nvCxnSpPr>
        <p:spPr>
          <a:xfrm flipH="1" flipV="1">
            <a:off x="2295245" y="1938817"/>
            <a:ext cx="1352956" cy="78865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90FF787-AC76-49C9-B65A-78073248FB69}"/>
              </a:ext>
            </a:extLst>
          </p:cNvPr>
          <p:cNvCxnSpPr>
            <a:cxnSpLocks/>
            <a:endCxn id="12" idx="2"/>
          </p:cNvCxnSpPr>
          <p:nvPr/>
        </p:nvCxnSpPr>
        <p:spPr>
          <a:xfrm>
            <a:off x="5334000" y="1443846"/>
            <a:ext cx="838200" cy="126769"/>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AD3C42F-47B6-4CBD-AAB5-3C91C851AD52}"/>
              </a:ext>
            </a:extLst>
          </p:cNvPr>
          <p:cNvSpPr txBox="1"/>
          <p:nvPr/>
        </p:nvSpPr>
        <p:spPr>
          <a:xfrm>
            <a:off x="4171733" y="1200145"/>
            <a:ext cx="1371600" cy="369332"/>
          </a:xfrm>
          <a:prstGeom prst="rect">
            <a:avLst/>
          </a:prstGeom>
          <a:noFill/>
        </p:spPr>
        <p:txBody>
          <a:bodyPr wrap="square" rtlCol="0">
            <a:spAutoFit/>
          </a:bodyPr>
          <a:lstStyle/>
          <a:p>
            <a:r>
              <a:rPr lang="en-US" dirty="0"/>
              <a:t>Controller</a:t>
            </a:r>
          </a:p>
        </p:txBody>
      </p:sp>
    </p:spTree>
    <p:extLst>
      <p:ext uri="{BB962C8B-B14F-4D97-AF65-F5344CB8AC3E}">
        <p14:creationId xmlns:p14="http://schemas.microsoft.com/office/powerpoint/2010/main" val="70882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28CE9F-A85B-4AC3-8518-36F5FE1215DC}"/>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5B8F8F5E-BC69-4AFE-97F0-E8CF04EAFCBE}"/>
              </a:ext>
            </a:extLst>
          </p:cNvPr>
          <p:cNvSpPr>
            <a:spLocks noGrp="1"/>
          </p:cNvSpPr>
          <p:nvPr>
            <p:ph type="sldNum" sz="quarter" idx="4"/>
          </p:nvPr>
        </p:nvSpPr>
        <p:spPr/>
        <p:txBody>
          <a:bodyPr/>
          <a:lstStyle/>
          <a:p>
            <a:r>
              <a:rPr lang="en-US" noProof="0"/>
              <a:t>Slide </a:t>
            </a:r>
            <a:fld id="{1D9B13CD-33A0-446D-8703-F89F9F109F54}" type="slidenum">
              <a:rPr lang="en-US" noProof="0" smtClean="0"/>
              <a:pPr/>
              <a:t>23</a:t>
            </a:fld>
            <a:endParaRPr lang="en-US" noProof="0"/>
          </a:p>
        </p:txBody>
      </p:sp>
      <p:sp>
        <p:nvSpPr>
          <p:cNvPr id="5" name="Title 4">
            <a:extLst>
              <a:ext uri="{FF2B5EF4-FFF2-40B4-BE49-F238E27FC236}">
                <a16:creationId xmlns:a16="http://schemas.microsoft.com/office/drawing/2014/main" id="{15519C1B-356D-4406-BE21-18A678F580AB}"/>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5A736720-8A86-4629-ACDE-1410E75198B5}"/>
              </a:ext>
            </a:extLst>
          </p:cNvPr>
          <p:cNvSpPr>
            <a:spLocks noGrp="1"/>
          </p:cNvSpPr>
          <p:nvPr>
            <p:ph type="body" sz="quarter" idx="14"/>
          </p:nvPr>
        </p:nvSpPr>
        <p:spPr/>
        <p:txBody>
          <a:bodyPr/>
          <a:lstStyle/>
          <a:p>
            <a:r>
              <a:rPr lang="en-US" dirty="0"/>
              <a:t>The Result for 1</a:t>
            </a:r>
            <a:r>
              <a:rPr lang="en-US" baseline="30000" dirty="0"/>
              <a:t>st</a:t>
            </a:r>
            <a:r>
              <a:rPr lang="en-US" dirty="0"/>
              <a:t> LPPS MK4</a:t>
            </a:r>
          </a:p>
        </p:txBody>
      </p:sp>
      <p:sp>
        <p:nvSpPr>
          <p:cNvPr id="7" name="TextBox 6">
            <a:extLst>
              <a:ext uri="{FF2B5EF4-FFF2-40B4-BE49-F238E27FC236}">
                <a16:creationId xmlns:a16="http://schemas.microsoft.com/office/drawing/2014/main" id="{95A96B8D-97D9-4B8D-990F-446B05CE7D30}"/>
              </a:ext>
            </a:extLst>
          </p:cNvPr>
          <p:cNvSpPr txBox="1"/>
          <p:nvPr/>
        </p:nvSpPr>
        <p:spPr>
          <a:xfrm>
            <a:off x="829492" y="1325880"/>
            <a:ext cx="6368143" cy="3370153"/>
          </a:xfrm>
          <a:prstGeom prst="rect">
            <a:avLst/>
          </a:prstGeom>
          <a:noFill/>
        </p:spPr>
        <p:txBody>
          <a:bodyPr wrap="square" lIns="0" tIns="0" rIns="0" bIns="0" rtlCol="0">
            <a:spAutoFit/>
          </a:bodyPr>
          <a:lstStyle/>
          <a:p>
            <a:pPr algn="ctr">
              <a:spcAft>
                <a:spcPts val="900"/>
              </a:spcAft>
            </a:pPr>
            <a:r>
              <a:rPr lang="en-US" sz="1800" dirty="0">
                <a:solidFill>
                  <a:schemeClr val="tx2"/>
                </a:solidFill>
                <a:latin typeface="+mn-lt"/>
              </a:rPr>
              <a:t>Expected: </a:t>
            </a:r>
            <a:r>
              <a:rPr lang="en-US" sz="2400" b="1" dirty="0">
                <a:solidFill>
                  <a:schemeClr val="tx2"/>
                </a:solidFill>
                <a:latin typeface="+mn-lt"/>
              </a:rPr>
              <a:t>1.7</a:t>
            </a:r>
          </a:p>
          <a:p>
            <a:pPr algn="ctr">
              <a:spcAft>
                <a:spcPts val="900"/>
              </a:spcAft>
            </a:pPr>
            <a:endParaRPr lang="en-US" dirty="0">
              <a:solidFill>
                <a:schemeClr val="tx2"/>
              </a:solidFill>
              <a:latin typeface="+mn-lt"/>
            </a:endParaRPr>
          </a:p>
          <a:p>
            <a:pPr algn="ctr">
              <a:spcAft>
                <a:spcPts val="900"/>
              </a:spcAft>
            </a:pPr>
            <a:r>
              <a:rPr lang="en-US" sz="1800" dirty="0">
                <a:solidFill>
                  <a:schemeClr val="tx2"/>
                </a:solidFill>
                <a:latin typeface="+mn-lt"/>
              </a:rPr>
              <a:t>Achieved: </a:t>
            </a:r>
            <a:r>
              <a:rPr lang="en-US" sz="2400" b="1" dirty="0">
                <a:solidFill>
                  <a:schemeClr val="tx2"/>
                </a:solidFill>
                <a:latin typeface="+mn-lt"/>
              </a:rPr>
              <a:t>1.27</a:t>
            </a:r>
          </a:p>
          <a:p>
            <a:pPr algn="ctr">
              <a:spcAft>
                <a:spcPts val="900"/>
              </a:spcAft>
            </a:pPr>
            <a:endParaRPr lang="en-US" dirty="0">
              <a:solidFill>
                <a:schemeClr val="tx2"/>
              </a:solidFill>
              <a:latin typeface="+mn-lt"/>
            </a:endParaRPr>
          </a:p>
          <a:p>
            <a:pPr algn="ctr">
              <a:spcAft>
                <a:spcPts val="900"/>
              </a:spcAft>
            </a:pPr>
            <a:r>
              <a:rPr lang="en-US" sz="1800" dirty="0">
                <a:solidFill>
                  <a:schemeClr val="tx2"/>
                </a:solidFill>
                <a:latin typeface="+mn-lt"/>
              </a:rPr>
              <a:t>Long way to go</a:t>
            </a:r>
            <a:r>
              <a:rPr lang="en-US" dirty="0">
                <a:solidFill>
                  <a:schemeClr val="tx2"/>
                </a:solidFill>
                <a:latin typeface="+mn-lt"/>
              </a:rPr>
              <a:t>!</a:t>
            </a:r>
          </a:p>
          <a:p>
            <a:pPr algn="ctr">
              <a:spcAft>
                <a:spcPts val="900"/>
              </a:spcAft>
            </a:pPr>
            <a:r>
              <a:rPr lang="en-US" sz="1800" dirty="0">
                <a:solidFill>
                  <a:schemeClr val="tx2"/>
                </a:solidFill>
                <a:latin typeface="+mn-lt"/>
              </a:rPr>
              <a:t>Below improvements are done, 2</a:t>
            </a:r>
            <a:r>
              <a:rPr lang="en-US" sz="1800" baseline="30000" dirty="0">
                <a:solidFill>
                  <a:schemeClr val="tx2"/>
                </a:solidFill>
                <a:latin typeface="+mn-lt"/>
              </a:rPr>
              <a:t>nd</a:t>
            </a:r>
            <a:r>
              <a:rPr lang="en-US" sz="1800" dirty="0">
                <a:solidFill>
                  <a:schemeClr val="tx2"/>
                </a:solidFill>
                <a:latin typeface="+mn-lt"/>
              </a:rPr>
              <a:t> LPPS MK4 arrived in the house at wk4.5, installed on a 375PEP machine, promising results but we still have some reliability issues.</a:t>
            </a:r>
          </a:p>
          <a:p>
            <a:pPr algn="ctr">
              <a:spcAft>
                <a:spcPts val="900"/>
              </a:spcAft>
            </a:pPr>
            <a:endParaRPr lang="en-US" sz="1800" dirty="0">
              <a:solidFill>
                <a:schemeClr val="tx2"/>
              </a:solidFill>
              <a:latin typeface="+mn-lt"/>
            </a:endParaRPr>
          </a:p>
        </p:txBody>
      </p:sp>
    </p:spTree>
    <p:extLst>
      <p:ext uri="{BB962C8B-B14F-4D97-AF65-F5344CB8AC3E}">
        <p14:creationId xmlns:p14="http://schemas.microsoft.com/office/powerpoint/2010/main" val="117211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A8AB2D-C1FE-4171-BB22-C2A01A9D70A1}"/>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36B4CF06-9277-406E-A963-B3817C046EE2}"/>
              </a:ext>
            </a:extLst>
          </p:cNvPr>
          <p:cNvSpPr>
            <a:spLocks noGrp="1"/>
          </p:cNvSpPr>
          <p:nvPr>
            <p:ph type="sldNum" sz="quarter" idx="4"/>
          </p:nvPr>
        </p:nvSpPr>
        <p:spPr/>
        <p:txBody>
          <a:bodyPr/>
          <a:lstStyle/>
          <a:p>
            <a:r>
              <a:rPr lang="en-US" noProof="0"/>
              <a:t>Slide </a:t>
            </a:r>
            <a:fld id="{1D9B13CD-33A0-446D-8703-F89F9F109F54}" type="slidenum">
              <a:rPr lang="en-US" noProof="0" smtClean="0"/>
              <a:pPr/>
              <a:t>24</a:t>
            </a:fld>
            <a:endParaRPr lang="en-US" noProof="0"/>
          </a:p>
        </p:txBody>
      </p:sp>
      <p:sp>
        <p:nvSpPr>
          <p:cNvPr id="5" name="Title 4">
            <a:extLst>
              <a:ext uri="{FF2B5EF4-FFF2-40B4-BE49-F238E27FC236}">
                <a16:creationId xmlns:a16="http://schemas.microsoft.com/office/drawing/2014/main" id="{BDF59348-8501-44F6-BAF1-429A20CF4AD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C2FBCC7E-AA29-4736-8577-F6A879D28B83}"/>
              </a:ext>
            </a:extLst>
          </p:cNvPr>
          <p:cNvSpPr>
            <a:spLocks noGrp="1"/>
          </p:cNvSpPr>
          <p:nvPr>
            <p:ph type="body" sz="quarter" idx="14"/>
          </p:nvPr>
        </p:nvSpPr>
        <p:spPr/>
        <p:txBody>
          <a:bodyPr/>
          <a:lstStyle/>
          <a:p>
            <a:r>
              <a:rPr lang="en-US" dirty="0"/>
              <a:t>Improvements </a:t>
            </a:r>
            <a:r>
              <a:rPr lang="en-US" dirty="0" err="1"/>
              <a:t>w.r.t.</a:t>
            </a:r>
            <a:r>
              <a:rPr lang="en-US" dirty="0"/>
              <a:t> 1</a:t>
            </a:r>
            <a:r>
              <a:rPr lang="en-US" baseline="30000" dirty="0"/>
              <a:t>st</a:t>
            </a:r>
            <a:r>
              <a:rPr lang="en-US" dirty="0"/>
              <a:t> LPPS MK4</a:t>
            </a:r>
          </a:p>
        </p:txBody>
      </p:sp>
      <p:pic>
        <p:nvPicPr>
          <p:cNvPr id="7" name="Picture 6">
            <a:extLst>
              <a:ext uri="{FF2B5EF4-FFF2-40B4-BE49-F238E27FC236}">
                <a16:creationId xmlns:a16="http://schemas.microsoft.com/office/drawing/2014/main" id="{17B1BC0D-3780-499F-A7AB-27EE87FCC978}"/>
              </a:ext>
            </a:extLst>
          </p:cNvPr>
          <p:cNvPicPr>
            <a:picLocks noChangeAspect="1"/>
          </p:cNvPicPr>
          <p:nvPr/>
        </p:nvPicPr>
        <p:blipFill>
          <a:blip r:embed="rId3"/>
          <a:stretch>
            <a:fillRect/>
          </a:stretch>
        </p:blipFill>
        <p:spPr>
          <a:xfrm>
            <a:off x="1798320" y="741971"/>
            <a:ext cx="4038600" cy="2499620"/>
          </a:xfrm>
          <a:prstGeom prst="rect">
            <a:avLst/>
          </a:prstGeom>
        </p:spPr>
      </p:pic>
      <p:sp>
        <p:nvSpPr>
          <p:cNvPr id="8" name="Oval 7">
            <a:extLst>
              <a:ext uri="{FF2B5EF4-FFF2-40B4-BE49-F238E27FC236}">
                <a16:creationId xmlns:a16="http://schemas.microsoft.com/office/drawing/2014/main" id="{7D21CC1B-3FD9-4CDD-AA0A-23452F63536A}"/>
              </a:ext>
            </a:extLst>
          </p:cNvPr>
          <p:cNvSpPr/>
          <p:nvPr/>
        </p:nvSpPr>
        <p:spPr>
          <a:xfrm>
            <a:off x="3024051" y="2319746"/>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1</a:t>
            </a:r>
          </a:p>
        </p:txBody>
      </p:sp>
      <p:cxnSp>
        <p:nvCxnSpPr>
          <p:cNvPr id="9" name="Straight Arrow Connector 8">
            <a:extLst>
              <a:ext uri="{FF2B5EF4-FFF2-40B4-BE49-F238E27FC236}">
                <a16:creationId xmlns:a16="http://schemas.microsoft.com/office/drawing/2014/main" id="{2AD606FA-74B6-4151-9186-CF2737A08DEA}"/>
              </a:ext>
            </a:extLst>
          </p:cNvPr>
          <p:cNvCxnSpPr>
            <a:cxnSpLocks/>
            <a:endCxn id="8" idx="2"/>
          </p:cNvCxnSpPr>
          <p:nvPr/>
        </p:nvCxnSpPr>
        <p:spPr>
          <a:xfrm flipV="1">
            <a:off x="1489166" y="2414996"/>
            <a:ext cx="1534885" cy="2182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9A92C59-DAC1-414E-8CF3-CB4A36BAC83A}"/>
              </a:ext>
            </a:extLst>
          </p:cNvPr>
          <p:cNvSpPr txBox="1"/>
          <p:nvPr/>
        </p:nvSpPr>
        <p:spPr>
          <a:xfrm>
            <a:off x="697956" y="2310090"/>
            <a:ext cx="920750" cy="646331"/>
          </a:xfrm>
          <a:prstGeom prst="rect">
            <a:avLst/>
          </a:prstGeom>
          <a:noFill/>
        </p:spPr>
        <p:txBody>
          <a:bodyPr wrap="square" rtlCol="0">
            <a:spAutoFit/>
          </a:bodyPr>
          <a:lstStyle/>
          <a:p>
            <a:pPr algn="ctr"/>
            <a:r>
              <a:rPr lang="en-US" dirty="0"/>
              <a:t>Focus Optics</a:t>
            </a:r>
          </a:p>
        </p:txBody>
      </p:sp>
      <p:cxnSp>
        <p:nvCxnSpPr>
          <p:cNvPr id="15" name="Straight Arrow Connector 14">
            <a:extLst>
              <a:ext uri="{FF2B5EF4-FFF2-40B4-BE49-F238E27FC236}">
                <a16:creationId xmlns:a16="http://schemas.microsoft.com/office/drawing/2014/main" id="{2C1CCFD5-E91F-45C9-B972-26A9A17752ED}"/>
              </a:ext>
            </a:extLst>
          </p:cNvPr>
          <p:cNvCxnSpPr>
            <a:cxnSpLocks/>
            <a:stCxn id="16" idx="0"/>
            <a:endCxn id="20" idx="3"/>
          </p:cNvCxnSpPr>
          <p:nvPr/>
        </p:nvCxnSpPr>
        <p:spPr>
          <a:xfrm flipV="1">
            <a:off x="2751687" y="2577598"/>
            <a:ext cx="626696" cy="8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B85645D-6DCA-4442-A7EF-9502AF91B1AD}"/>
              </a:ext>
            </a:extLst>
          </p:cNvPr>
          <p:cNvSpPr txBox="1"/>
          <p:nvPr/>
        </p:nvSpPr>
        <p:spPr>
          <a:xfrm>
            <a:off x="2332587" y="3404193"/>
            <a:ext cx="838200" cy="646331"/>
          </a:xfrm>
          <a:prstGeom prst="rect">
            <a:avLst/>
          </a:prstGeom>
          <a:noFill/>
        </p:spPr>
        <p:txBody>
          <a:bodyPr wrap="square" rtlCol="0">
            <a:spAutoFit/>
          </a:bodyPr>
          <a:lstStyle/>
          <a:p>
            <a:pPr algn="ctr"/>
            <a:r>
              <a:rPr lang="en-US" dirty="0"/>
              <a:t>New QCM</a:t>
            </a:r>
          </a:p>
        </p:txBody>
      </p:sp>
      <p:sp>
        <p:nvSpPr>
          <p:cNvPr id="20" name="Oval 19">
            <a:extLst>
              <a:ext uri="{FF2B5EF4-FFF2-40B4-BE49-F238E27FC236}">
                <a16:creationId xmlns:a16="http://schemas.microsoft.com/office/drawing/2014/main" id="{7DFB453B-A51A-4ABF-9138-9649694A6D48}"/>
              </a:ext>
            </a:extLst>
          </p:cNvPr>
          <p:cNvSpPr/>
          <p:nvPr/>
        </p:nvSpPr>
        <p:spPr>
          <a:xfrm>
            <a:off x="3356065" y="2414996"/>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2</a:t>
            </a:r>
          </a:p>
        </p:txBody>
      </p:sp>
      <p:sp>
        <p:nvSpPr>
          <p:cNvPr id="23" name="Oval 22">
            <a:extLst>
              <a:ext uri="{FF2B5EF4-FFF2-40B4-BE49-F238E27FC236}">
                <a16:creationId xmlns:a16="http://schemas.microsoft.com/office/drawing/2014/main" id="{38168E59-0A5A-45E8-BF43-4350225BBE60}"/>
              </a:ext>
            </a:extLst>
          </p:cNvPr>
          <p:cNvSpPr/>
          <p:nvPr/>
        </p:nvSpPr>
        <p:spPr>
          <a:xfrm>
            <a:off x="3366951" y="2612065"/>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3</a:t>
            </a:r>
          </a:p>
        </p:txBody>
      </p:sp>
      <p:cxnSp>
        <p:nvCxnSpPr>
          <p:cNvPr id="24" name="Straight Arrow Connector 23">
            <a:extLst>
              <a:ext uri="{FF2B5EF4-FFF2-40B4-BE49-F238E27FC236}">
                <a16:creationId xmlns:a16="http://schemas.microsoft.com/office/drawing/2014/main" id="{B1896EAD-DEE4-4D2C-9F0C-C57E8370BE8D}"/>
              </a:ext>
            </a:extLst>
          </p:cNvPr>
          <p:cNvCxnSpPr>
            <a:cxnSpLocks/>
            <a:endCxn id="23" idx="4"/>
          </p:cNvCxnSpPr>
          <p:nvPr/>
        </p:nvCxnSpPr>
        <p:spPr>
          <a:xfrm flipH="1" flipV="1">
            <a:off x="3443151" y="2802565"/>
            <a:ext cx="120115" cy="984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4127131-739E-41C9-806C-CC14F1EBDEDE}"/>
              </a:ext>
            </a:extLst>
          </p:cNvPr>
          <p:cNvSpPr txBox="1"/>
          <p:nvPr/>
        </p:nvSpPr>
        <p:spPr>
          <a:xfrm>
            <a:off x="3100251" y="3710146"/>
            <a:ext cx="1050693" cy="1200329"/>
          </a:xfrm>
          <a:prstGeom prst="rect">
            <a:avLst/>
          </a:prstGeom>
          <a:noFill/>
        </p:spPr>
        <p:txBody>
          <a:bodyPr wrap="square" rtlCol="0">
            <a:spAutoFit/>
          </a:bodyPr>
          <a:lstStyle/>
          <a:p>
            <a:pPr algn="ctr"/>
            <a:r>
              <a:rPr lang="en-US" dirty="0"/>
              <a:t>QCM</a:t>
            </a:r>
          </a:p>
          <a:p>
            <a:pPr algn="ctr"/>
            <a:r>
              <a:rPr lang="en-US" dirty="0"/>
              <a:t>Coating</a:t>
            </a:r>
          </a:p>
          <a:p>
            <a:pPr algn="ctr"/>
            <a:r>
              <a:rPr lang="en-US" dirty="0"/>
              <a:t>IR Concept</a:t>
            </a:r>
          </a:p>
        </p:txBody>
      </p:sp>
      <p:sp>
        <p:nvSpPr>
          <p:cNvPr id="26" name="Oval 25">
            <a:extLst>
              <a:ext uri="{FF2B5EF4-FFF2-40B4-BE49-F238E27FC236}">
                <a16:creationId xmlns:a16="http://schemas.microsoft.com/office/drawing/2014/main" id="{5F1B4066-ED32-48F4-AFF6-271552008582}"/>
              </a:ext>
            </a:extLst>
          </p:cNvPr>
          <p:cNvSpPr/>
          <p:nvPr/>
        </p:nvSpPr>
        <p:spPr>
          <a:xfrm>
            <a:off x="3770316" y="2351809"/>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4</a:t>
            </a:r>
          </a:p>
        </p:txBody>
      </p:sp>
      <p:cxnSp>
        <p:nvCxnSpPr>
          <p:cNvPr id="27" name="Straight Arrow Connector 26">
            <a:extLst>
              <a:ext uri="{FF2B5EF4-FFF2-40B4-BE49-F238E27FC236}">
                <a16:creationId xmlns:a16="http://schemas.microsoft.com/office/drawing/2014/main" id="{FA86E5ED-5A80-4E98-9460-58D3949B503C}"/>
              </a:ext>
            </a:extLst>
          </p:cNvPr>
          <p:cNvCxnSpPr>
            <a:cxnSpLocks/>
            <a:endCxn id="26" idx="4"/>
          </p:cNvCxnSpPr>
          <p:nvPr/>
        </p:nvCxnSpPr>
        <p:spPr>
          <a:xfrm flipH="1" flipV="1">
            <a:off x="3846516" y="2542309"/>
            <a:ext cx="771562" cy="984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B6C9A7C8-DCE3-45EF-8804-6B146EA6705A}"/>
              </a:ext>
            </a:extLst>
          </p:cNvPr>
          <p:cNvSpPr txBox="1"/>
          <p:nvPr/>
        </p:nvSpPr>
        <p:spPr>
          <a:xfrm>
            <a:off x="4188092" y="3455821"/>
            <a:ext cx="1050692" cy="646331"/>
          </a:xfrm>
          <a:prstGeom prst="rect">
            <a:avLst/>
          </a:prstGeom>
          <a:noFill/>
        </p:spPr>
        <p:txBody>
          <a:bodyPr wrap="square" rtlCol="0">
            <a:spAutoFit/>
          </a:bodyPr>
          <a:lstStyle/>
          <a:p>
            <a:pPr algn="ctr"/>
            <a:r>
              <a:rPr lang="en-US" dirty="0"/>
              <a:t>Collector</a:t>
            </a:r>
          </a:p>
          <a:p>
            <a:pPr algn="ctr"/>
            <a:r>
              <a:rPr lang="en-US" dirty="0"/>
              <a:t>Optics</a:t>
            </a:r>
          </a:p>
        </p:txBody>
      </p:sp>
      <p:sp>
        <p:nvSpPr>
          <p:cNvPr id="30" name="TextBox 29">
            <a:extLst>
              <a:ext uri="{FF2B5EF4-FFF2-40B4-BE49-F238E27FC236}">
                <a16:creationId xmlns:a16="http://schemas.microsoft.com/office/drawing/2014/main" id="{2DDFD01D-6951-444D-929A-7FA9246A2227}"/>
              </a:ext>
            </a:extLst>
          </p:cNvPr>
          <p:cNvSpPr txBox="1"/>
          <p:nvPr/>
        </p:nvSpPr>
        <p:spPr>
          <a:xfrm>
            <a:off x="5502210" y="3183678"/>
            <a:ext cx="1050692" cy="923330"/>
          </a:xfrm>
          <a:prstGeom prst="rect">
            <a:avLst/>
          </a:prstGeom>
          <a:noFill/>
        </p:spPr>
        <p:txBody>
          <a:bodyPr wrap="square" rtlCol="0">
            <a:spAutoFit/>
          </a:bodyPr>
          <a:lstStyle/>
          <a:p>
            <a:pPr algn="ctr"/>
            <a:r>
              <a:rPr lang="en-US" dirty="0"/>
              <a:t>Remove Beam Dump</a:t>
            </a:r>
          </a:p>
        </p:txBody>
      </p:sp>
      <p:sp>
        <p:nvSpPr>
          <p:cNvPr id="31" name="Oval 30">
            <a:extLst>
              <a:ext uri="{FF2B5EF4-FFF2-40B4-BE49-F238E27FC236}">
                <a16:creationId xmlns:a16="http://schemas.microsoft.com/office/drawing/2014/main" id="{8B69499B-1E17-4A60-A3D4-C873C884555F}"/>
              </a:ext>
            </a:extLst>
          </p:cNvPr>
          <p:cNvSpPr/>
          <p:nvPr/>
        </p:nvSpPr>
        <p:spPr>
          <a:xfrm>
            <a:off x="4204636" y="2161309"/>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5</a:t>
            </a:r>
          </a:p>
        </p:txBody>
      </p:sp>
      <p:cxnSp>
        <p:nvCxnSpPr>
          <p:cNvPr id="32" name="Straight Arrow Connector 31">
            <a:extLst>
              <a:ext uri="{FF2B5EF4-FFF2-40B4-BE49-F238E27FC236}">
                <a16:creationId xmlns:a16="http://schemas.microsoft.com/office/drawing/2014/main" id="{D5C18775-0C2F-49DD-BA45-01F36D487CA9}"/>
              </a:ext>
            </a:extLst>
          </p:cNvPr>
          <p:cNvCxnSpPr>
            <a:cxnSpLocks/>
            <a:endCxn id="31" idx="4"/>
          </p:cNvCxnSpPr>
          <p:nvPr/>
        </p:nvCxnSpPr>
        <p:spPr>
          <a:xfrm flipH="1" flipV="1">
            <a:off x="4280836" y="2351809"/>
            <a:ext cx="1556084" cy="8736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DB477B5C-89FE-4DA0-A590-61A79740F2BE}"/>
              </a:ext>
            </a:extLst>
          </p:cNvPr>
          <p:cNvSpPr/>
          <p:nvPr/>
        </p:nvSpPr>
        <p:spPr>
          <a:xfrm>
            <a:off x="6695930" y="1183104"/>
            <a:ext cx="152400" cy="1905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6</a:t>
            </a:r>
          </a:p>
        </p:txBody>
      </p:sp>
      <p:sp>
        <p:nvSpPr>
          <p:cNvPr id="36" name="TextBox 35">
            <a:extLst>
              <a:ext uri="{FF2B5EF4-FFF2-40B4-BE49-F238E27FC236}">
                <a16:creationId xmlns:a16="http://schemas.microsoft.com/office/drawing/2014/main" id="{00CA5E89-6CB5-4E56-B283-B0FDF1CDE9CE}"/>
              </a:ext>
            </a:extLst>
          </p:cNvPr>
          <p:cNvSpPr txBox="1"/>
          <p:nvPr/>
        </p:nvSpPr>
        <p:spPr>
          <a:xfrm>
            <a:off x="6865105" y="1056230"/>
            <a:ext cx="2063358" cy="646331"/>
          </a:xfrm>
          <a:prstGeom prst="rect">
            <a:avLst/>
          </a:prstGeom>
          <a:noFill/>
        </p:spPr>
        <p:txBody>
          <a:bodyPr wrap="square" rtlCol="0">
            <a:spAutoFit/>
          </a:bodyPr>
          <a:lstStyle/>
          <a:p>
            <a:pPr algn="ctr"/>
            <a:r>
              <a:rPr lang="en-US" dirty="0"/>
              <a:t>New Coating for CL to Shutter Fiber</a:t>
            </a:r>
          </a:p>
        </p:txBody>
      </p:sp>
    </p:spTree>
    <p:extLst>
      <p:ext uri="{BB962C8B-B14F-4D97-AF65-F5344CB8AC3E}">
        <p14:creationId xmlns:p14="http://schemas.microsoft.com/office/powerpoint/2010/main" val="1445567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D40B11-4FEB-495B-8301-29CBB6125CD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B0FE499-A43B-4B60-AC78-7ABC7515C556}"/>
              </a:ext>
            </a:extLst>
          </p:cNvPr>
          <p:cNvSpPr>
            <a:spLocks noGrp="1"/>
          </p:cNvSpPr>
          <p:nvPr>
            <p:ph type="sldNum" sz="quarter" idx="4"/>
          </p:nvPr>
        </p:nvSpPr>
        <p:spPr/>
        <p:txBody>
          <a:bodyPr/>
          <a:lstStyle/>
          <a:p>
            <a:r>
              <a:rPr lang="en-US" noProof="0"/>
              <a:t>Slide </a:t>
            </a:r>
            <a:fld id="{1D9B13CD-33A0-446D-8703-F89F9F109F54}" type="slidenum">
              <a:rPr lang="en-US" noProof="0" smtClean="0"/>
              <a:pPr/>
              <a:t>25</a:t>
            </a:fld>
            <a:endParaRPr lang="en-US" noProof="0"/>
          </a:p>
        </p:txBody>
      </p:sp>
      <p:sp>
        <p:nvSpPr>
          <p:cNvPr id="5" name="Title 4">
            <a:extLst>
              <a:ext uri="{FF2B5EF4-FFF2-40B4-BE49-F238E27FC236}">
                <a16:creationId xmlns:a16="http://schemas.microsoft.com/office/drawing/2014/main" id="{C9DFB9EA-8D4C-43CD-89D8-ABEFFC92685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ECB7F2A-CC9B-4F92-91FB-CD6047E8B7F2}"/>
              </a:ext>
            </a:extLst>
          </p:cNvPr>
          <p:cNvSpPr>
            <a:spLocks noGrp="1"/>
          </p:cNvSpPr>
          <p:nvPr>
            <p:ph type="body" sz="quarter" idx="14"/>
          </p:nvPr>
        </p:nvSpPr>
        <p:spPr/>
        <p:txBody>
          <a:bodyPr/>
          <a:lstStyle/>
          <a:p>
            <a:r>
              <a:rPr lang="en-US" dirty="0"/>
              <a:t>Issues during integration</a:t>
            </a:r>
          </a:p>
        </p:txBody>
      </p:sp>
      <p:sp>
        <p:nvSpPr>
          <p:cNvPr id="9" name="TextBox 8">
            <a:extLst>
              <a:ext uri="{FF2B5EF4-FFF2-40B4-BE49-F238E27FC236}">
                <a16:creationId xmlns:a16="http://schemas.microsoft.com/office/drawing/2014/main" id="{8BEA2524-DAED-4191-BBB6-1C223401352A}"/>
              </a:ext>
            </a:extLst>
          </p:cNvPr>
          <p:cNvSpPr txBox="1"/>
          <p:nvPr/>
        </p:nvSpPr>
        <p:spPr>
          <a:xfrm>
            <a:off x="1193696" y="1643679"/>
            <a:ext cx="7198821" cy="1477328"/>
          </a:xfrm>
          <a:prstGeom prst="rect">
            <a:avLst/>
          </a:prstGeom>
          <a:noFill/>
        </p:spPr>
        <p:txBody>
          <a:bodyPr wrap="square" lIns="0" tIns="0" rIns="0" bIns="0" rtlCol="0">
            <a:spAutoFit/>
          </a:bodyPr>
          <a:lstStyle/>
          <a:p>
            <a:pPr marL="457200" indent="-457200">
              <a:buFont typeface="+mj-lt"/>
              <a:buAutoNum type="arabicPeriod"/>
            </a:pPr>
            <a:r>
              <a:rPr lang="en-US" sz="2400" dirty="0"/>
              <a:t>P402512 - Leaking bulb issue </a:t>
            </a:r>
          </a:p>
          <a:p>
            <a:pPr marL="457200" indent="-457200">
              <a:buFont typeface="+mj-lt"/>
              <a:buAutoNum type="arabicPeriod"/>
            </a:pPr>
            <a:r>
              <a:rPr lang="en-US" sz="2400" dirty="0"/>
              <a:t>P402516 - QBH connector interlock</a:t>
            </a:r>
          </a:p>
          <a:p>
            <a:pPr marL="457200" indent="-457200">
              <a:buFont typeface="+mj-lt"/>
              <a:buAutoNum type="arabicPeriod"/>
            </a:pPr>
            <a:r>
              <a:rPr lang="en-US" sz="2400" dirty="0"/>
              <a:t>P402386 - Controller PSU OFF</a:t>
            </a:r>
          </a:p>
          <a:p>
            <a:pPr marL="457200" indent="-457200">
              <a:buFont typeface="+mj-lt"/>
              <a:buAutoNum type="arabicPeriod"/>
            </a:pPr>
            <a:r>
              <a:rPr lang="en-US" sz="2400" dirty="0"/>
              <a:t>High drift of QCM block temperature</a:t>
            </a:r>
            <a:endParaRPr lang="en-US" sz="2400" dirty="0">
              <a:solidFill>
                <a:schemeClr val="tx2"/>
              </a:solidFill>
              <a:latin typeface="+mn-lt"/>
            </a:endParaRPr>
          </a:p>
        </p:txBody>
      </p:sp>
    </p:spTree>
    <p:extLst>
      <p:ext uri="{BB962C8B-B14F-4D97-AF65-F5344CB8AC3E}">
        <p14:creationId xmlns:p14="http://schemas.microsoft.com/office/powerpoint/2010/main" val="2608203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D40B11-4FEB-495B-8301-29CBB6125CD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B0FE499-A43B-4B60-AC78-7ABC7515C556}"/>
              </a:ext>
            </a:extLst>
          </p:cNvPr>
          <p:cNvSpPr>
            <a:spLocks noGrp="1"/>
          </p:cNvSpPr>
          <p:nvPr>
            <p:ph type="sldNum" sz="quarter" idx="4"/>
          </p:nvPr>
        </p:nvSpPr>
        <p:spPr/>
        <p:txBody>
          <a:bodyPr/>
          <a:lstStyle/>
          <a:p>
            <a:r>
              <a:rPr lang="en-US" noProof="0"/>
              <a:t>Slide </a:t>
            </a:r>
            <a:fld id="{1D9B13CD-33A0-446D-8703-F89F9F109F54}" type="slidenum">
              <a:rPr lang="en-US" noProof="0" smtClean="0"/>
              <a:pPr/>
              <a:t>26</a:t>
            </a:fld>
            <a:endParaRPr lang="en-US" noProof="0"/>
          </a:p>
        </p:txBody>
      </p:sp>
      <p:sp>
        <p:nvSpPr>
          <p:cNvPr id="5" name="Title 4">
            <a:extLst>
              <a:ext uri="{FF2B5EF4-FFF2-40B4-BE49-F238E27FC236}">
                <a16:creationId xmlns:a16="http://schemas.microsoft.com/office/drawing/2014/main" id="{C9DFB9EA-8D4C-43CD-89D8-ABEFFC92685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ECB7F2A-CC9B-4F92-91FB-CD6047E8B7F2}"/>
              </a:ext>
            </a:extLst>
          </p:cNvPr>
          <p:cNvSpPr>
            <a:spLocks noGrp="1"/>
          </p:cNvSpPr>
          <p:nvPr>
            <p:ph type="body" sz="quarter" idx="14"/>
          </p:nvPr>
        </p:nvSpPr>
        <p:spPr/>
        <p:txBody>
          <a:bodyPr/>
          <a:lstStyle/>
          <a:p>
            <a:r>
              <a:rPr lang="en-US" dirty="0"/>
              <a:t>1 - Issues during integration - Leaking bulb issue (P402512) </a:t>
            </a:r>
          </a:p>
        </p:txBody>
      </p:sp>
      <p:sp>
        <p:nvSpPr>
          <p:cNvPr id="9" name="TextBox 8">
            <a:extLst>
              <a:ext uri="{FF2B5EF4-FFF2-40B4-BE49-F238E27FC236}">
                <a16:creationId xmlns:a16="http://schemas.microsoft.com/office/drawing/2014/main" id="{8BEA2524-DAED-4191-BBB6-1C223401352A}"/>
              </a:ext>
            </a:extLst>
          </p:cNvPr>
          <p:cNvSpPr txBox="1"/>
          <p:nvPr/>
        </p:nvSpPr>
        <p:spPr>
          <a:xfrm>
            <a:off x="457200" y="1560551"/>
            <a:ext cx="7198821" cy="369332"/>
          </a:xfrm>
          <a:prstGeom prst="rect">
            <a:avLst/>
          </a:prstGeom>
          <a:noFill/>
        </p:spPr>
        <p:txBody>
          <a:bodyPr wrap="square" lIns="0" tIns="0" rIns="0" bIns="0" rtlCol="0">
            <a:spAutoFit/>
          </a:bodyPr>
          <a:lstStyle/>
          <a:p>
            <a:pPr marL="285750" indent="-285750">
              <a:buFont typeface="Arial" panose="020B0604020202020204" pitchFamily="34" charset="0"/>
              <a:buChar char="•"/>
            </a:pPr>
            <a:endParaRPr lang="en-US" sz="2400" dirty="0">
              <a:solidFill>
                <a:schemeClr val="tx2"/>
              </a:solidFill>
              <a:latin typeface="+mn-lt"/>
            </a:endParaRPr>
          </a:p>
        </p:txBody>
      </p:sp>
      <p:sp>
        <p:nvSpPr>
          <p:cNvPr id="13" name="Text Placeholder 5">
            <a:extLst>
              <a:ext uri="{FF2B5EF4-FFF2-40B4-BE49-F238E27FC236}">
                <a16:creationId xmlns:a16="http://schemas.microsoft.com/office/drawing/2014/main" id="{F9478461-61F6-4D1B-AD75-6665ACCB1E15}"/>
              </a:ext>
            </a:extLst>
          </p:cNvPr>
          <p:cNvSpPr txBox="1">
            <a:spLocks/>
          </p:cNvSpPr>
          <p:nvPr/>
        </p:nvSpPr>
        <p:spPr>
          <a:xfrm>
            <a:off x="457200" y="1075500"/>
            <a:ext cx="5819776" cy="3960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10000"/>
              </a:lnSpc>
              <a:spcAft>
                <a:spcPts val="0"/>
              </a:spcAft>
              <a:buNone/>
            </a:pPr>
            <a:r>
              <a:rPr lang="en-US" sz="1200" b="1" u="sng" dirty="0">
                <a:solidFill>
                  <a:srgbClr val="1C7DDB"/>
                </a:solidFill>
                <a:sym typeface="Wingdings" panose="05000000000000000000" pitchFamily="2" charset="2"/>
              </a:rPr>
              <a:t>Problem:</a:t>
            </a:r>
          </a:p>
          <a:p>
            <a:pPr fontAlgn="auto">
              <a:lnSpc>
                <a:spcPct val="110000"/>
              </a:lnSpc>
              <a:spcAft>
                <a:spcPts val="0"/>
              </a:spcAft>
            </a:pPr>
            <a:r>
              <a:rPr lang="en-US" sz="1200" dirty="0">
                <a:solidFill>
                  <a:srgbClr val="1C7DDB"/>
                </a:solidFill>
                <a:sym typeface="Wingdings" panose="05000000000000000000" pitchFamily="2" charset="2"/>
              </a:rPr>
              <a:t>Hot leakers: QCM’s </a:t>
            </a:r>
            <a:r>
              <a:rPr lang="en-US" sz="1200" dirty="0" err="1">
                <a:solidFill>
                  <a:srgbClr val="1C7DDB"/>
                </a:solidFill>
                <a:sym typeface="Wingdings" panose="05000000000000000000" pitchFamily="2" charset="2"/>
              </a:rPr>
              <a:t>succesfully</a:t>
            </a:r>
            <a:r>
              <a:rPr lang="en-US" sz="1200" dirty="0">
                <a:solidFill>
                  <a:srgbClr val="1C7DDB"/>
                </a:solidFill>
                <a:sym typeface="Wingdings" panose="05000000000000000000" pitchFamily="2" charset="2"/>
              </a:rPr>
              <a:t> qualified, but slow leaking during operation </a:t>
            </a:r>
          </a:p>
          <a:p>
            <a:pPr marL="0" indent="0" fontAlgn="auto">
              <a:lnSpc>
                <a:spcPct val="110000"/>
              </a:lnSpc>
              <a:spcAft>
                <a:spcPts val="0"/>
              </a:spcAft>
              <a:buNone/>
            </a:pPr>
            <a:r>
              <a:rPr lang="en-US" sz="1200" dirty="0">
                <a:solidFill>
                  <a:srgbClr val="1C7DDB"/>
                </a:solidFill>
                <a:sym typeface="Wingdings" panose="05000000000000000000" pitchFamily="2" charset="2"/>
              </a:rPr>
              <a:t>3x failures so far  (2x </a:t>
            </a:r>
            <a:r>
              <a:rPr lang="en-US" sz="1200" dirty="0" err="1">
                <a:solidFill>
                  <a:srgbClr val="1C7DDB"/>
                </a:solidFill>
                <a:sym typeface="Wingdings" panose="05000000000000000000" pitchFamily="2" charset="2"/>
              </a:rPr>
              <a:t>Qio</a:t>
            </a:r>
            <a:r>
              <a:rPr lang="en-US" sz="1200" dirty="0">
                <a:solidFill>
                  <a:srgbClr val="1C7DDB"/>
                </a:solidFill>
                <a:sym typeface="Wingdings" panose="05000000000000000000" pitchFamily="2" charset="2"/>
              </a:rPr>
              <a:t> stress test, 1x ASML )</a:t>
            </a:r>
          </a:p>
          <a:p>
            <a:pPr fontAlgn="auto">
              <a:lnSpc>
                <a:spcPct val="110000"/>
              </a:lnSpc>
              <a:spcAft>
                <a:spcPts val="0"/>
              </a:spcAft>
            </a:pPr>
            <a:r>
              <a:rPr lang="en-US" sz="1200" dirty="0">
                <a:solidFill>
                  <a:srgbClr val="1C7DDB"/>
                </a:solidFill>
                <a:sym typeface="Wingdings" panose="05000000000000000000" pitchFamily="2" charset="2"/>
              </a:rPr>
              <a:t>Cold leakers: 16% of QCM MK4 failed during qualification @ </a:t>
            </a:r>
            <a:r>
              <a:rPr lang="en-US" sz="1200" dirty="0" err="1">
                <a:solidFill>
                  <a:srgbClr val="1C7DDB"/>
                </a:solidFill>
                <a:sym typeface="Wingdings" panose="05000000000000000000" pitchFamily="2" charset="2"/>
              </a:rPr>
              <a:t>Qioptiq</a:t>
            </a:r>
            <a:endParaRPr lang="en-US" sz="1200" dirty="0">
              <a:solidFill>
                <a:srgbClr val="1C7DDB"/>
              </a:solidFill>
              <a:sym typeface="Wingdings" panose="05000000000000000000" pitchFamily="2" charset="2"/>
            </a:endParaRPr>
          </a:p>
          <a:p>
            <a:pPr fontAlgn="auto">
              <a:lnSpc>
                <a:spcPct val="110000"/>
              </a:lnSpc>
              <a:spcAft>
                <a:spcPts val="0"/>
              </a:spcAft>
            </a:pPr>
            <a:r>
              <a:rPr lang="en-US" sz="1200" dirty="0">
                <a:solidFill>
                  <a:srgbClr val="1C7DDB"/>
                </a:solidFill>
                <a:sym typeface="Wingdings" panose="05000000000000000000" pitchFamily="2" charset="2"/>
              </a:rPr>
              <a:t>Hot leakers not found by default LPPS/QCM qualification </a:t>
            </a:r>
          </a:p>
          <a:p>
            <a:pPr fontAlgn="auto">
              <a:lnSpc>
                <a:spcPct val="110000"/>
              </a:lnSpc>
              <a:spcAft>
                <a:spcPts val="0"/>
              </a:spcAft>
            </a:pPr>
            <a:endParaRPr lang="en-US" sz="1200" dirty="0">
              <a:solidFill>
                <a:srgbClr val="1C7DDB"/>
              </a:solidFill>
              <a:sym typeface="Wingdings" panose="05000000000000000000" pitchFamily="2" charset="2"/>
            </a:endParaRPr>
          </a:p>
          <a:p>
            <a:pPr marL="0" indent="0" fontAlgn="auto">
              <a:lnSpc>
                <a:spcPct val="110000"/>
              </a:lnSpc>
              <a:spcAft>
                <a:spcPts val="0"/>
              </a:spcAft>
              <a:buNone/>
            </a:pPr>
            <a:r>
              <a:rPr lang="en-US" sz="1200" b="1" u="sng" dirty="0">
                <a:solidFill>
                  <a:srgbClr val="1C7DDB"/>
                </a:solidFill>
                <a:sym typeface="Wingdings" panose="05000000000000000000" pitchFamily="2" charset="2"/>
              </a:rPr>
              <a:t>Cause:</a:t>
            </a:r>
          </a:p>
          <a:p>
            <a:pPr fontAlgn="auto">
              <a:spcAft>
                <a:spcPts val="0"/>
              </a:spcAft>
            </a:pPr>
            <a:r>
              <a:rPr lang="en-US" sz="1200" dirty="0">
                <a:solidFill>
                  <a:srgbClr val="1C7DDB"/>
                </a:solidFill>
                <a:sym typeface="Wingdings" panose="05000000000000000000" pitchFamily="2" charset="2"/>
              </a:rPr>
              <a:t>QCM/bulb design similar to MK3, but higher pressure / temperature</a:t>
            </a:r>
          </a:p>
          <a:p>
            <a:pPr marL="746125" lvl="1" indent="-342900" fontAlgn="auto">
              <a:spcAft>
                <a:spcPts val="0"/>
              </a:spcAft>
            </a:pPr>
            <a:r>
              <a:rPr lang="en-US" sz="1100" dirty="0">
                <a:solidFill>
                  <a:srgbClr val="1C7DDB"/>
                </a:solidFill>
                <a:sym typeface="Wingdings" panose="05000000000000000000" pitchFamily="2" charset="2"/>
              </a:rPr>
              <a:t>MK3 hot pressure is 80bar, MK4 is 120bar. </a:t>
            </a:r>
          </a:p>
          <a:p>
            <a:pPr marL="746125" lvl="1" indent="-342900" fontAlgn="auto">
              <a:spcAft>
                <a:spcPts val="0"/>
              </a:spcAft>
            </a:pPr>
            <a:r>
              <a:rPr lang="en-US" sz="1100" dirty="0">
                <a:solidFill>
                  <a:srgbClr val="1C7DDB"/>
                </a:solidFill>
                <a:sym typeface="Wingdings" panose="05000000000000000000" pitchFamily="2" charset="2"/>
              </a:rPr>
              <a:t>MK2 cold pressure is 25bar, MK4 is 35bar</a:t>
            </a:r>
          </a:p>
          <a:p>
            <a:pPr marL="746125" lvl="1" indent="-342900" fontAlgn="auto">
              <a:spcAft>
                <a:spcPts val="0"/>
              </a:spcAft>
            </a:pPr>
            <a:r>
              <a:rPr lang="en-US" sz="1100" dirty="0">
                <a:solidFill>
                  <a:srgbClr val="1C7DDB"/>
                </a:solidFill>
                <a:sym typeface="Wingdings" panose="05000000000000000000" pitchFamily="2" charset="2"/>
              </a:rPr>
              <a:t>Temperature @ window sleeved increased from 180deg (MK3) to 220deg (MK4)</a:t>
            </a:r>
          </a:p>
          <a:p>
            <a:pPr fontAlgn="auto">
              <a:spcAft>
                <a:spcPts val="0"/>
              </a:spcAft>
            </a:pPr>
            <a:r>
              <a:rPr lang="en-US" sz="1200" dirty="0">
                <a:solidFill>
                  <a:srgbClr val="1C7DDB"/>
                </a:solidFill>
                <a:sym typeface="Wingdings" panose="05000000000000000000" pitchFamily="2" charset="2"/>
              </a:rPr>
              <a:t>Visual inspection on hot leakers show no molten soldering, nor damaged brazing (last is key for leak tightness)</a:t>
            </a:r>
          </a:p>
          <a:p>
            <a:pPr fontAlgn="auto">
              <a:spcAft>
                <a:spcPts val="0"/>
              </a:spcAft>
            </a:pPr>
            <a:r>
              <a:rPr lang="en-US" sz="1200" dirty="0">
                <a:solidFill>
                  <a:srgbClr val="1C7DDB"/>
                </a:solidFill>
                <a:sym typeface="Wingdings" panose="05000000000000000000" pitchFamily="2" charset="2"/>
              </a:rPr>
              <a:t>Cause unclear. Failures seem temperature related, role of higher pressure is unclear</a:t>
            </a:r>
          </a:p>
          <a:p>
            <a:pPr fontAlgn="auto">
              <a:spcAft>
                <a:spcPts val="0"/>
              </a:spcAft>
            </a:pPr>
            <a:r>
              <a:rPr lang="en-US" sz="1200" dirty="0">
                <a:solidFill>
                  <a:srgbClr val="1C7DDB"/>
                </a:solidFill>
                <a:sym typeface="Wingdings" panose="05000000000000000000" pitchFamily="2" charset="2"/>
              </a:rPr>
              <a:t>RCA not finished</a:t>
            </a:r>
          </a:p>
          <a:p>
            <a:pPr fontAlgn="auto">
              <a:spcAft>
                <a:spcPts val="0"/>
              </a:spcAft>
            </a:pPr>
            <a:endParaRPr lang="en-US" sz="1200" dirty="0">
              <a:sym typeface="Wingdings" panose="05000000000000000000" pitchFamily="2" charset="2"/>
            </a:endParaRPr>
          </a:p>
          <a:p>
            <a:pPr fontAlgn="auto">
              <a:spcAft>
                <a:spcPts val="0"/>
              </a:spcAft>
            </a:pPr>
            <a:endParaRPr lang="en-US" sz="1400" dirty="0">
              <a:sym typeface="Wingdings" panose="05000000000000000000" pitchFamily="2" charset="2"/>
            </a:endParaRPr>
          </a:p>
          <a:p>
            <a:pPr fontAlgn="auto">
              <a:lnSpc>
                <a:spcPct val="110000"/>
              </a:lnSpc>
              <a:spcAft>
                <a:spcPts val="0"/>
              </a:spcAft>
            </a:pPr>
            <a:endParaRPr lang="en-US" sz="1400" dirty="0">
              <a:sym typeface="Wingdings" panose="05000000000000000000" pitchFamily="2" charset="2"/>
            </a:endParaRPr>
          </a:p>
          <a:p>
            <a:pPr fontAlgn="auto">
              <a:lnSpc>
                <a:spcPct val="110000"/>
              </a:lnSpc>
              <a:spcAft>
                <a:spcPts val="0"/>
              </a:spcAft>
              <a:buFont typeface="+mj-lt"/>
              <a:buAutoNum type="arabicPeriod"/>
            </a:pPr>
            <a:endParaRPr lang="en-US" sz="1400" dirty="0">
              <a:sym typeface="Wingdings" panose="05000000000000000000" pitchFamily="2" charset="2"/>
            </a:endParaRPr>
          </a:p>
          <a:p>
            <a:pPr fontAlgn="auto">
              <a:lnSpc>
                <a:spcPct val="110000"/>
              </a:lnSpc>
              <a:spcAft>
                <a:spcPts val="0"/>
              </a:spcAft>
            </a:pPr>
            <a:endParaRPr lang="en-US" sz="1400" dirty="0">
              <a:sym typeface="Wingdings" panose="05000000000000000000" pitchFamily="2" charset="2"/>
            </a:endParaRPr>
          </a:p>
          <a:p>
            <a:pPr marL="746125" lvl="1" indent="-342900" fontAlgn="auto">
              <a:lnSpc>
                <a:spcPct val="110000"/>
              </a:lnSpc>
              <a:spcAft>
                <a:spcPts val="0"/>
              </a:spcAft>
            </a:pPr>
            <a:endParaRPr lang="en-US" sz="1200" dirty="0">
              <a:sym typeface="Wingdings" panose="05000000000000000000" pitchFamily="2" charset="2"/>
            </a:endParaRPr>
          </a:p>
        </p:txBody>
      </p:sp>
      <p:pic>
        <p:nvPicPr>
          <p:cNvPr id="14" name="Picture 13">
            <a:extLst>
              <a:ext uri="{FF2B5EF4-FFF2-40B4-BE49-F238E27FC236}">
                <a16:creationId xmlns:a16="http://schemas.microsoft.com/office/drawing/2014/main" id="{5A1D5BC6-1C6D-47FB-BADA-02502E737985}"/>
              </a:ext>
            </a:extLst>
          </p:cNvPr>
          <p:cNvPicPr>
            <a:picLocks noChangeAspect="1"/>
          </p:cNvPicPr>
          <p:nvPr/>
        </p:nvPicPr>
        <p:blipFill>
          <a:blip r:embed="rId3"/>
          <a:stretch>
            <a:fillRect/>
          </a:stretch>
        </p:blipFill>
        <p:spPr>
          <a:xfrm>
            <a:off x="6006400" y="955549"/>
            <a:ext cx="2997200" cy="2190262"/>
          </a:xfrm>
          <a:prstGeom prst="rect">
            <a:avLst/>
          </a:prstGeom>
        </p:spPr>
      </p:pic>
      <p:sp>
        <p:nvSpPr>
          <p:cNvPr id="15" name="Rectangle 14">
            <a:extLst>
              <a:ext uri="{FF2B5EF4-FFF2-40B4-BE49-F238E27FC236}">
                <a16:creationId xmlns:a16="http://schemas.microsoft.com/office/drawing/2014/main" id="{8ADE0B71-2133-4D13-A829-B849C28F9CEC}"/>
              </a:ext>
            </a:extLst>
          </p:cNvPr>
          <p:cNvSpPr/>
          <p:nvPr/>
        </p:nvSpPr>
        <p:spPr>
          <a:xfrm>
            <a:off x="6722939" y="3253811"/>
            <a:ext cx="2048579" cy="111568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t>Gas mix under high pressure </a:t>
            </a:r>
          </a:p>
          <a:p>
            <a:pPr algn="ctr"/>
            <a:r>
              <a:rPr lang="en-US" sz="1400" b="1" dirty="0"/>
              <a:t>(cold 35, hot 120bar).</a:t>
            </a:r>
          </a:p>
        </p:txBody>
      </p:sp>
    </p:spTree>
    <p:extLst>
      <p:ext uri="{BB962C8B-B14F-4D97-AF65-F5344CB8AC3E}">
        <p14:creationId xmlns:p14="http://schemas.microsoft.com/office/powerpoint/2010/main" val="346981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D40B11-4FEB-495B-8301-29CBB6125CD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B0FE499-A43B-4B60-AC78-7ABC7515C556}"/>
              </a:ext>
            </a:extLst>
          </p:cNvPr>
          <p:cNvSpPr>
            <a:spLocks noGrp="1"/>
          </p:cNvSpPr>
          <p:nvPr>
            <p:ph type="sldNum" sz="quarter" idx="4"/>
          </p:nvPr>
        </p:nvSpPr>
        <p:spPr/>
        <p:txBody>
          <a:bodyPr/>
          <a:lstStyle/>
          <a:p>
            <a:r>
              <a:rPr lang="en-US" noProof="0"/>
              <a:t>Slide </a:t>
            </a:r>
            <a:fld id="{1D9B13CD-33A0-446D-8703-F89F9F109F54}" type="slidenum">
              <a:rPr lang="en-US" noProof="0" smtClean="0"/>
              <a:pPr/>
              <a:t>27</a:t>
            </a:fld>
            <a:endParaRPr lang="en-US" noProof="0"/>
          </a:p>
        </p:txBody>
      </p:sp>
      <p:sp>
        <p:nvSpPr>
          <p:cNvPr id="5" name="Title 4">
            <a:extLst>
              <a:ext uri="{FF2B5EF4-FFF2-40B4-BE49-F238E27FC236}">
                <a16:creationId xmlns:a16="http://schemas.microsoft.com/office/drawing/2014/main" id="{C9DFB9EA-8D4C-43CD-89D8-ABEFFC92685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ECB7F2A-CC9B-4F92-91FB-CD6047E8B7F2}"/>
              </a:ext>
            </a:extLst>
          </p:cNvPr>
          <p:cNvSpPr>
            <a:spLocks noGrp="1"/>
          </p:cNvSpPr>
          <p:nvPr>
            <p:ph type="body" sz="quarter" idx="14"/>
          </p:nvPr>
        </p:nvSpPr>
        <p:spPr/>
        <p:txBody>
          <a:bodyPr/>
          <a:lstStyle/>
          <a:p>
            <a:r>
              <a:rPr lang="en-US" dirty="0"/>
              <a:t>2 - Issues during integration - QBH connector interlock (P402516) </a:t>
            </a:r>
          </a:p>
          <a:p>
            <a:endParaRPr lang="en-US" dirty="0"/>
          </a:p>
        </p:txBody>
      </p:sp>
      <p:sp>
        <p:nvSpPr>
          <p:cNvPr id="9" name="TextBox 8">
            <a:extLst>
              <a:ext uri="{FF2B5EF4-FFF2-40B4-BE49-F238E27FC236}">
                <a16:creationId xmlns:a16="http://schemas.microsoft.com/office/drawing/2014/main" id="{8BEA2524-DAED-4191-BBB6-1C223401352A}"/>
              </a:ext>
            </a:extLst>
          </p:cNvPr>
          <p:cNvSpPr txBox="1"/>
          <p:nvPr/>
        </p:nvSpPr>
        <p:spPr>
          <a:xfrm>
            <a:off x="457200" y="1560551"/>
            <a:ext cx="7198821" cy="369332"/>
          </a:xfrm>
          <a:prstGeom prst="rect">
            <a:avLst/>
          </a:prstGeom>
          <a:noFill/>
        </p:spPr>
        <p:txBody>
          <a:bodyPr wrap="square" lIns="0" tIns="0" rIns="0" bIns="0" rtlCol="0">
            <a:spAutoFit/>
          </a:bodyPr>
          <a:lstStyle/>
          <a:p>
            <a:pPr marL="285750" indent="-285750">
              <a:buFont typeface="Arial" panose="020B0604020202020204" pitchFamily="34" charset="0"/>
              <a:buChar char="•"/>
            </a:pPr>
            <a:endParaRPr lang="en-US" sz="2400" dirty="0">
              <a:solidFill>
                <a:schemeClr val="tx2"/>
              </a:solidFill>
              <a:latin typeface="+mn-lt"/>
            </a:endParaRPr>
          </a:p>
        </p:txBody>
      </p:sp>
      <p:sp>
        <p:nvSpPr>
          <p:cNvPr id="8" name="Text Placeholder 5">
            <a:extLst>
              <a:ext uri="{FF2B5EF4-FFF2-40B4-BE49-F238E27FC236}">
                <a16:creationId xmlns:a16="http://schemas.microsoft.com/office/drawing/2014/main" id="{5F5115B3-20F3-427E-8F3B-945D2D95BFF8}"/>
              </a:ext>
            </a:extLst>
          </p:cNvPr>
          <p:cNvSpPr txBox="1">
            <a:spLocks/>
          </p:cNvSpPr>
          <p:nvPr/>
        </p:nvSpPr>
        <p:spPr>
          <a:xfrm>
            <a:off x="457198" y="1075500"/>
            <a:ext cx="6888229" cy="3960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10000"/>
              </a:lnSpc>
              <a:spcAft>
                <a:spcPts val="0"/>
              </a:spcAft>
              <a:buNone/>
            </a:pPr>
            <a:r>
              <a:rPr lang="en-US" sz="1400" b="1" u="sng" dirty="0">
                <a:solidFill>
                  <a:srgbClr val="1C7DDB"/>
                </a:solidFill>
                <a:sym typeface="Wingdings" panose="05000000000000000000" pitchFamily="2" charset="2"/>
              </a:rPr>
              <a:t>Problem:</a:t>
            </a:r>
          </a:p>
          <a:p>
            <a:pPr marL="285750" indent="-285750" fontAlgn="auto">
              <a:spcAft>
                <a:spcPts val="0"/>
              </a:spcAft>
            </a:pPr>
            <a:r>
              <a:rPr lang="en-US" sz="1400" dirty="0">
                <a:solidFill>
                  <a:srgbClr val="1C7DDB"/>
                </a:solidFill>
              </a:rPr>
              <a:t>LPPS has interlock safety circuit (safety)</a:t>
            </a:r>
          </a:p>
          <a:p>
            <a:pPr marL="285750" indent="-285750" fontAlgn="auto">
              <a:spcAft>
                <a:spcPts val="0"/>
              </a:spcAft>
            </a:pPr>
            <a:r>
              <a:rPr lang="en-US" sz="1400" dirty="0">
                <a:solidFill>
                  <a:srgbClr val="1C7DDB"/>
                </a:solidFill>
              </a:rPr>
              <a:t>After L3/L4 sensor encoder swap, LPPS not able to startup due to interlock error</a:t>
            </a:r>
          </a:p>
          <a:p>
            <a:pPr marL="285750" indent="-285750" fontAlgn="auto">
              <a:spcAft>
                <a:spcPts val="0"/>
              </a:spcAft>
            </a:pPr>
            <a:r>
              <a:rPr lang="en-US" sz="1400" dirty="0">
                <a:solidFill>
                  <a:srgbClr val="1C7DDB"/>
                </a:solidFill>
              </a:rPr>
              <a:t>Diagnose pointed out laser QBH connector is triggering interlock error  </a:t>
            </a:r>
          </a:p>
          <a:p>
            <a:pPr fontAlgn="auto">
              <a:lnSpc>
                <a:spcPct val="110000"/>
              </a:lnSpc>
              <a:spcAft>
                <a:spcPts val="0"/>
              </a:spcAft>
            </a:pPr>
            <a:endParaRPr lang="en-US" sz="1400" b="1" u="sng" dirty="0">
              <a:solidFill>
                <a:srgbClr val="1C7DDB"/>
              </a:solidFill>
              <a:sym typeface="Wingdings" panose="05000000000000000000" pitchFamily="2" charset="2"/>
            </a:endParaRPr>
          </a:p>
          <a:p>
            <a:pPr marL="0" indent="0" fontAlgn="auto">
              <a:lnSpc>
                <a:spcPct val="110000"/>
              </a:lnSpc>
              <a:spcAft>
                <a:spcPts val="0"/>
              </a:spcAft>
              <a:buNone/>
            </a:pPr>
            <a:r>
              <a:rPr lang="en-US" sz="1400" b="1" u="sng" dirty="0">
                <a:solidFill>
                  <a:srgbClr val="1C7DDB"/>
                </a:solidFill>
                <a:sym typeface="Wingdings" panose="05000000000000000000" pitchFamily="2" charset="2"/>
              </a:rPr>
              <a:t>Cause:</a:t>
            </a:r>
          </a:p>
          <a:p>
            <a:pPr fontAlgn="auto">
              <a:spcAft>
                <a:spcPts val="0"/>
              </a:spcAft>
            </a:pPr>
            <a:r>
              <a:rPr lang="en-US" sz="1400" dirty="0">
                <a:solidFill>
                  <a:srgbClr val="1C7DDB"/>
                </a:solidFill>
                <a:sym typeface="Wingdings" panose="05000000000000000000" pitchFamily="2" charset="2"/>
              </a:rPr>
              <a:t>Module returned to supplier.  Analyses revealed issue w. QBH connector (part of laser)</a:t>
            </a:r>
          </a:p>
          <a:p>
            <a:pPr fontAlgn="auto">
              <a:spcAft>
                <a:spcPts val="0"/>
              </a:spcAft>
            </a:pPr>
            <a:r>
              <a:rPr lang="en-US" sz="1400" dirty="0">
                <a:solidFill>
                  <a:srgbClr val="1C7DDB"/>
                </a:solidFill>
                <a:sym typeface="Wingdings" panose="05000000000000000000" pitchFamily="2" charset="2"/>
              </a:rPr>
              <a:t>After replacing laser (incl </a:t>
            </a:r>
            <a:r>
              <a:rPr lang="en-US" sz="1400" dirty="0" err="1">
                <a:solidFill>
                  <a:srgbClr val="1C7DDB"/>
                </a:solidFill>
                <a:sym typeface="Wingdings" panose="05000000000000000000" pitchFamily="2" charset="2"/>
              </a:rPr>
              <a:t>fiber+QBH</a:t>
            </a:r>
            <a:r>
              <a:rPr lang="en-US" sz="1400" dirty="0">
                <a:solidFill>
                  <a:srgbClr val="1C7DDB"/>
                </a:solidFill>
                <a:sym typeface="Wingdings" panose="05000000000000000000" pitchFamily="2" charset="2"/>
              </a:rPr>
              <a:t>) module OK again</a:t>
            </a:r>
          </a:p>
          <a:p>
            <a:pPr fontAlgn="auto">
              <a:spcAft>
                <a:spcPts val="0"/>
              </a:spcAft>
            </a:pPr>
            <a:r>
              <a:rPr lang="en-US" sz="1400" dirty="0">
                <a:solidFill>
                  <a:srgbClr val="1C7DDB"/>
                </a:solidFill>
                <a:sym typeface="Wingdings" panose="05000000000000000000" pitchFamily="2" charset="2"/>
              </a:rPr>
              <a:t>Laser returned to IPG for RCA  8d 1912?</a:t>
            </a:r>
            <a:endParaRPr lang="en-US" sz="1400" dirty="0">
              <a:solidFill>
                <a:srgbClr val="1C7DDB"/>
              </a:solidFill>
            </a:endParaRPr>
          </a:p>
          <a:p>
            <a:pPr fontAlgn="auto">
              <a:spcAft>
                <a:spcPts val="0"/>
              </a:spcAft>
            </a:pPr>
            <a:endParaRPr lang="en-US" sz="1400" b="1" u="sng" dirty="0">
              <a:solidFill>
                <a:srgbClr val="1C7DDB"/>
              </a:solidFill>
              <a:sym typeface="Wingdings" panose="05000000000000000000" pitchFamily="2" charset="2"/>
            </a:endParaRPr>
          </a:p>
          <a:p>
            <a:pPr marL="0" indent="0" fontAlgn="auto">
              <a:spcAft>
                <a:spcPts val="0"/>
              </a:spcAft>
              <a:buNone/>
            </a:pPr>
            <a:r>
              <a:rPr lang="en-US" sz="1400" b="1" u="sng" dirty="0">
                <a:solidFill>
                  <a:srgbClr val="1C7DDB"/>
                </a:solidFill>
                <a:sym typeface="Wingdings" panose="05000000000000000000" pitchFamily="2" charset="2"/>
              </a:rPr>
              <a:t>Containment</a:t>
            </a:r>
          </a:p>
          <a:p>
            <a:pPr marL="285750" indent="-285750" fontAlgn="auto">
              <a:spcAft>
                <a:spcPts val="0"/>
              </a:spcAft>
            </a:pPr>
            <a:r>
              <a:rPr lang="en-US" sz="1400" dirty="0">
                <a:solidFill>
                  <a:srgbClr val="1C7DDB"/>
                </a:solidFill>
              </a:rPr>
              <a:t>Swap LPPS </a:t>
            </a:r>
          </a:p>
          <a:p>
            <a:pPr fontAlgn="auto">
              <a:spcAft>
                <a:spcPts val="0"/>
              </a:spcAft>
            </a:pPr>
            <a:endParaRPr lang="en-US" sz="1400" b="1" u="sng" dirty="0">
              <a:sym typeface="Wingdings" panose="05000000000000000000" pitchFamily="2" charset="2"/>
            </a:endParaRPr>
          </a:p>
          <a:p>
            <a:pPr fontAlgn="auto">
              <a:spcAft>
                <a:spcPts val="0"/>
              </a:spcAft>
            </a:pPr>
            <a:endParaRPr lang="en-US" sz="1400" b="1" u="sng" dirty="0">
              <a:sym typeface="Wingdings" panose="05000000000000000000" pitchFamily="2" charset="2"/>
            </a:endParaRPr>
          </a:p>
          <a:p>
            <a:pPr fontAlgn="auto">
              <a:spcAft>
                <a:spcPts val="0"/>
              </a:spcAft>
            </a:pPr>
            <a:endParaRPr lang="en-US" sz="1400" dirty="0">
              <a:sym typeface="Wingdings" panose="05000000000000000000" pitchFamily="2" charset="2"/>
            </a:endParaRPr>
          </a:p>
          <a:p>
            <a:pPr fontAlgn="auto">
              <a:spcAft>
                <a:spcPts val="0"/>
              </a:spcAft>
            </a:pPr>
            <a:endParaRPr lang="en-US" sz="1600" dirty="0">
              <a:sym typeface="Wingdings" panose="05000000000000000000" pitchFamily="2" charset="2"/>
            </a:endParaRPr>
          </a:p>
          <a:p>
            <a:pPr fontAlgn="auto">
              <a:lnSpc>
                <a:spcPct val="110000"/>
              </a:lnSpc>
              <a:spcAft>
                <a:spcPts val="0"/>
              </a:spcAft>
            </a:pPr>
            <a:endParaRPr lang="en-US" sz="1600" dirty="0">
              <a:sym typeface="Wingdings" panose="05000000000000000000" pitchFamily="2" charset="2"/>
            </a:endParaRPr>
          </a:p>
          <a:p>
            <a:pPr fontAlgn="auto">
              <a:lnSpc>
                <a:spcPct val="110000"/>
              </a:lnSpc>
              <a:spcAft>
                <a:spcPts val="0"/>
              </a:spcAft>
              <a:buFont typeface="+mj-lt"/>
              <a:buAutoNum type="arabicPeriod"/>
            </a:pPr>
            <a:endParaRPr lang="en-US" sz="1600" dirty="0">
              <a:sym typeface="Wingdings" panose="05000000000000000000" pitchFamily="2" charset="2"/>
            </a:endParaRPr>
          </a:p>
          <a:p>
            <a:pPr fontAlgn="auto">
              <a:lnSpc>
                <a:spcPct val="110000"/>
              </a:lnSpc>
              <a:spcAft>
                <a:spcPts val="0"/>
              </a:spcAft>
            </a:pPr>
            <a:endParaRPr lang="en-US" sz="1600" dirty="0">
              <a:sym typeface="Wingdings" panose="05000000000000000000" pitchFamily="2" charset="2"/>
            </a:endParaRPr>
          </a:p>
          <a:p>
            <a:pPr marL="746125" lvl="1" indent="-342900" fontAlgn="auto">
              <a:lnSpc>
                <a:spcPct val="110000"/>
              </a:lnSpc>
              <a:spcAft>
                <a:spcPts val="0"/>
              </a:spcAft>
            </a:pPr>
            <a:endParaRPr lang="en-US" sz="1400" dirty="0">
              <a:sym typeface="Wingdings" panose="05000000000000000000" pitchFamily="2" charset="2"/>
            </a:endParaRPr>
          </a:p>
        </p:txBody>
      </p:sp>
      <p:pic>
        <p:nvPicPr>
          <p:cNvPr id="10" name="Picture 9">
            <a:extLst>
              <a:ext uri="{FF2B5EF4-FFF2-40B4-BE49-F238E27FC236}">
                <a16:creationId xmlns:a16="http://schemas.microsoft.com/office/drawing/2014/main" id="{14803231-7A70-4087-82F8-1CE0E94F8A67}"/>
              </a:ext>
            </a:extLst>
          </p:cNvPr>
          <p:cNvPicPr>
            <a:picLocks noChangeAspect="1"/>
          </p:cNvPicPr>
          <p:nvPr/>
        </p:nvPicPr>
        <p:blipFill>
          <a:blip r:embed="rId3"/>
          <a:stretch>
            <a:fillRect/>
          </a:stretch>
        </p:blipFill>
        <p:spPr>
          <a:xfrm>
            <a:off x="6470857" y="3191347"/>
            <a:ext cx="2616347" cy="1952153"/>
          </a:xfrm>
          <a:prstGeom prst="rect">
            <a:avLst/>
          </a:prstGeom>
        </p:spPr>
      </p:pic>
      <p:sp>
        <p:nvSpPr>
          <p:cNvPr id="11" name="Rectangle 10">
            <a:extLst>
              <a:ext uri="{FF2B5EF4-FFF2-40B4-BE49-F238E27FC236}">
                <a16:creationId xmlns:a16="http://schemas.microsoft.com/office/drawing/2014/main" id="{A5F391A3-2D16-4E0B-8A0D-62CC806A7A67}"/>
              </a:ext>
            </a:extLst>
          </p:cNvPr>
          <p:cNvSpPr/>
          <p:nvPr/>
        </p:nvSpPr>
        <p:spPr>
          <a:xfrm>
            <a:off x="3854510" y="4277676"/>
            <a:ext cx="2616347" cy="61321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t>Standardized high power laser connector (QBH) – part of interlock safety circuit)</a:t>
            </a:r>
            <a:endParaRPr lang="en-US" sz="1200" dirty="0"/>
          </a:p>
        </p:txBody>
      </p:sp>
      <p:cxnSp>
        <p:nvCxnSpPr>
          <p:cNvPr id="12" name="Straight Connector 11">
            <a:extLst>
              <a:ext uri="{FF2B5EF4-FFF2-40B4-BE49-F238E27FC236}">
                <a16:creationId xmlns:a16="http://schemas.microsoft.com/office/drawing/2014/main" id="{7E35C041-4E46-4E8A-BE40-C2D383275711}"/>
              </a:ext>
            </a:extLst>
          </p:cNvPr>
          <p:cNvCxnSpPr>
            <a:cxnSpLocks/>
          </p:cNvCxnSpPr>
          <p:nvPr/>
        </p:nvCxnSpPr>
        <p:spPr>
          <a:xfrm>
            <a:off x="6470857" y="4424605"/>
            <a:ext cx="547679" cy="272568"/>
          </a:xfrm>
          <a:prstGeom prst="line">
            <a:avLst/>
          </a:prstGeom>
          <a:ln w="57150">
            <a:headEnd type="none" w="med" len="med"/>
            <a:tailEnd type="triangl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15704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D40B11-4FEB-495B-8301-29CBB6125CD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B0FE499-A43B-4B60-AC78-7ABC7515C556}"/>
              </a:ext>
            </a:extLst>
          </p:cNvPr>
          <p:cNvSpPr>
            <a:spLocks noGrp="1"/>
          </p:cNvSpPr>
          <p:nvPr>
            <p:ph type="sldNum" sz="quarter" idx="4"/>
          </p:nvPr>
        </p:nvSpPr>
        <p:spPr/>
        <p:txBody>
          <a:bodyPr/>
          <a:lstStyle/>
          <a:p>
            <a:r>
              <a:rPr lang="en-US" noProof="0"/>
              <a:t>Slide </a:t>
            </a:r>
            <a:fld id="{1D9B13CD-33A0-446D-8703-F89F9F109F54}" type="slidenum">
              <a:rPr lang="en-US" noProof="0" smtClean="0"/>
              <a:pPr/>
              <a:t>28</a:t>
            </a:fld>
            <a:endParaRPr lang="en-US" noProof="0"/>
          </a:p>
        </p:txBody>
      </p:sp>
      <p:sp>
        <p:nvSpPr>
          <p:cNvPr id="5" name="Title 4">
            <a:extLst>
              <a:ext uri="{FF2B5EF4-FFF2-40B4-BE49-F238E27FC236}">
                <a16:creationId xmlns:a16="http://schemas.microsoft.com/office/drawing/2014/main" id="{C9DFB9EA-8D4C-43CD-89D8-ABEFFC92685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ECB7F2A-CC9B-4F92-91FB-CD6047E8B7F2}"/>
              </a:ext>
            </a:extLst>
          </p:cNvPr>
          <p:cNvSpPr>
            <a:spLocks noGrp="1"/>
          </p:cNvSpPr>
          <p:nvPr>
            <p:ph type="body" sz="quarter" idx="14"/>
          </p:nvPr>
        </p:nvSpPr>
        <p:spPr/>
        <p:txBody>
          <a:bodyPr/>
          <a:lstStyle/>
          <a:p>
            <a:r>
              <a:rPr lang="en-US" dirty="0"/>
              <a:t>3 - Issues during integration - Controller PSU OFF (P402386)</a:t>
            </a:r>
          </a:p>
          <a:p>
            <a:endParaRPr lang="en-US" dirty="0"/>
          </a:p>
          <a:p>
            <a:endParaRPr lang="en-US" dirty="0"/>
          </a:p>
        </p:txBody>
      </p:sp>
      <p:sp>
        <p:nvSpPr>
          <p:cNvPr id="9" name="TextBox 8">
            <a:extLst>
              <a:ext uri="{FF2B5EF4-FFF2-40B4-BE49-F238E27FC236}">
                <a16:creationId xmlns:a16="http://schemas.microsoft.com/office/drawing/2014/main" id="{8BEA2524-DAED-4191-BBB6-1C223401352A}"/>
              </a:ext>
            </a:extLst>
          </p:cNvPr>
          <p:cNvSpPr txBox="1"/>
          <p:nvPr/>
        </p:nvSpPr>
        <p:spPr>
          <a:xfrm>
            <a:off x="457200" y="1560551"/>
            <a:ext cx="7198821" cy="369332"/>
          </a:xfrm>
          <a:prstGeom prst="rect">
            <a:avLst/>
          </a:prstGeom>
          <a:noFill/>
        </p:spPr>
        <p:txBody>
          <a:bodyPr wrap="square" lIns="0" tIns="0" rIns="0" bIns="0" rtlCol="0">
            <a:spAutoFit/>
          </a:bodyPr>
          <a:lstStyle/>
          <a:p>
            <a:pPr marL="285750" indent="-285750">
              <a:buFont typeface="Arial" panose="020B0604020202020204" pitchFamily="34" charset="0"/>
              <a:buChar char="•"/>
            </a:pPr>
            <a:endParaRPr lang="en-US" sz="2400" dirty="0">
              <a:solidFill>
                <a:schemeClr val="tx2"/>
              </a:solidFill>
              <a:latin typeface="+mn-lt"/>
            </a:endParaRPr>
          </a:p>
        </p:txBody>
      </p:sp>
      <p:sp>
        <p:nvSpPr>
          <p:cNvPr id="8" name="Text Placeholder 5">
            <a:extLst>
              <a:ext uri="{FF2B5EF4-FFF2-40B4-BE49-F238E27FC236}">
                <a16:creationId xmlns:a16="http://schemas.microsoft.com/office/drawing/2014/main" id="{5F5115B3-20F3-427E-8F3B-945D2D95BFF8}"/>
              </a:ext>
            </a:extLst>
          </p:cNvPr>
          <p:cNvSpPr txBox="1">
            <a:spLocks/>
          </p:cNvSpPr>
          <p:nvPr/>
        </p:nvSpPr>
        <p:spPr>
          <a:xfrm>
            <a:off x="457198" y="1075500"/>
            <a:ext cx="7610400" cy="3960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10000"/>
              </a:lnSpc>
              <a:spcAft>
                <a:spcPts val="0"/>
              </a:spcAft>
              <a:buNone/>
            </a:pPr>
            <a:r>
              <a:rPr lang="en-US" sz="1400" b="1" u="sng" dirty="0">
                <a:solidFill>
                  <a:srgbClr val="1C7DDB"/>
                </a:solidFill>
                <a:sym typeface="Wingdings" panose="05000000000000000000" pitchFamily="2" charset="2"/>
              </a:rPr>
              <a:t>Problem:</a:t>
            </a:r>
          </a:p>
          <a:p>
            <a:pPr marL="285750" indent="-285750" fontAlgn="auto">
              <a:spcAft>
                <a:spcPts val="0"/>
              </a:spcAft>
            </a:pPr>
            <a:r>
              <a:rPr lang="en-US" sz="1400" dirty="0">
                <a:solidFill>
                  <a:srgbClr val="1C7DDB"/>
                </a:solidFill>
              </a:rPr>
              <a:t>Controller went off after power cycling of YMCR with circuit breakers on MSMR-TM.</a:t>
            </a:r>
          </a:p>
          <a:p>
            <a:pPr marL="685800" lvl="1" fontAlgn="auto">
              <a:spcAft>
                <a:spcPts val="0"/>
              </a:spcAft>
            </a:pPr>
            <a:r>
              <a:rPr lang="en-US" sz="1000" dirty="0">
                <a:solidFill>
                  <a:srgbClr val="1C7DDB"/>
                </a:solidFill>
              </a:rPr>
              <a:t>This is done by switching off F1 and F4 circuit breakers. F5 is the circuit breaker of the LPPS (wrong switch?)</a:t>
            </a:r>
          </a:p>
          <a:p>
            <a:pPr marL="285750" indent="-285750" fontAlgn="auto">
              <a:spcAft>
                <a:spcPts val="0"/>
              </a:spcAft>
            </a:pPr>
            <a:endParaRPr lang="en-US" sz="1400" dirty="0">
              <a:solidFill>
                <a:srgbClr val="1C7DDB"/>
              </a:solidFill>
            </a:endParaRPr>
          </a:p>
          <a:p>
            <a:pPr fontAlgn="auto">
              <a:lnSpc>
                <a:spcPct val="110000"/>
              </a:lnSpc>
              <a:spcAft>
                <a:spcPts val="0"/>
              </a:spcAft>
            </a:pPr>
            <a:endParaRPr lang="en-US" sz="1400" b="1" u="sng" dirty="0">
              <a:solidFill>
                <a:srgbClr val="1C7DDB"/>
              </a:solidFill>
              <a:sym typeface="Wingdings" panose="05000000000000000000" pitchFamily="2" charset="2"/>
            </a:endParaRPr>
          </a:p>
          <a:p>
            <a:pPr marL="0" indent="0" fontAlgn="auto">
              <a:lnSpc>
                <a:spcPct val="110000"/>
              </a:lnSpc>
              <a:spcAft>
                <a:spcPts val="0"/>
              </a:spcAft>
              <a:buNone/>
            </a:pPr>
            <a:r>
              <a:rPr lang="en-US" sz="1400" b="1" u="sng" dirty="0">
                <a:solidFill>
                  <a:srgbClr val="1C7DDB"/>
                </a:solidFill>
                <a:sym typeface="Wingdings" panose="05000000000000000000" pitchFamily="2" charset="2"/>
              </a:rPr>
              <a:t>Cause:</a:t>
            </a:r>
          </a:p>
          <a:p>
            <a:pPr fontAlgn="auto">
              <a:spcAft>
                <a:spcPts val="0"/>
              </a:spcAft>
            </a:pPr>
            <a:r>
              <a:rPr lang="en-US" sz="1400" dirty="0">
                <a:solidFill>
                  <a:srgbClr val="1C7DDB"/>
                </a:solidFill>
                <a:sym typeface="Wingdings" panose="05000000000000000000" pitchFamily="2" charset="2"/>
              </a:rPr>
              <a:t>Unknown, supplier is also working on it.</a:t>
            </a:r>
          </a:p>
          <a:p>
            <a:pPr fontAlgn="auto">
              <a:spcAft>
                <a:spcPts val="0"/>
              </a:spcAft>
            </a:pPr>
            <a:r>
              <a:rPr lang="en-US" sz="1400" dirty="0">
                <a:solidFill>
                  <a:srgbClr val="1C7DDB"/>
                </a:solidFill>
                <a:sym typeface="Wingdings" panose="05000000000000000000" pitchFamily="2" charset="2"/>
              </a:rPr>
              <a:t>No machine time to reproduce the error and prove the hypothesis of wrong switch.</a:t>
            </a:r>
            <a:endParaRPr lang="en-US" sz="1400" dirty="0">
              <a:solidFill>
                <a:srgbClr val="1C7DDB"/>
              </a:solidFill>
            </a:endParaRPr>
          </a:p>
          <a:p>
            <a:pPr fontAlgn="auto">
              <a:spcAft>
                <a:spcPts val="0"/>
              </a:spcAft>
            </a:pPr>
            <a:endParaRPr lang="en-US" sz="1400" b="1" u="sng" dirty="0">
              <a:solidFill>
                <a:srgbClr val="1C7DDB"/>
              </a:solidFill>
              <a:sym typeface="Wingdings" panose="05000000000000000000" pitchFamily="2" charset="2"/>
            </a:endParaRPr>
          </a:p>
          <a:p>
            <a:pPr marL="0" indent="0" fontAlgn="auto">
              <a:spcAft>
                <a:spcPts val="0"/>
              </a:spcAft>
              <a:buNone/>
            </a:pPr>
            <a:r>
              <a:rPr lang="en-US" sz="1400" b="1" u="sng" dirty="0">
                <a:solidFill>
                  <a:srgbClr val="1C7DDB"/>
                </a:solidFill>
                <a:sym typeface="Wingdings" panose="05000000000000000000" pitchFamily="2" charset="2"/>
              </a:rPr>
              <a:t>Containment</a:t>
            </a:r>
          </a:p>
          <a:p>
            <a:pPr marL="285750" indent="-285750" fontAlgn="auto">
              <a:spcAft>
                <a:spcPts val="0"/>
              </a:spcAft>
            </a:pPr>
            <a:r>
              <a:rPr lang="en-US" sz="1400" dirty="0">
                <a:solidFill>
                  <a:srgbClr val="1C7DDB"/>
                </a:solidFill>
              </a:rPr>
              <a:t>Full power cycle of the system.</a:t>
            </a:r>
          </a:p>
          <a:p>
            <a:pPr fontAlgn="auto">
              <a:spcAft>
                <a:spcPts val="0"/>
              </a:spcAft>
            </a:pPr>
            <a:endParaRPr lang="en-US" sz="1400" b="1" u="sng" dirty="0">
              <a:sym typeface="Wingdings" panose="05000000000000000000" pitchFamily="2" charset="2"/>
            </a:endParaRPr>
          </a:p>
          <a:p>
            <a:pPr fontAlgn="auto">
              <a:spcAft>
                <a:spcPts val="0"/>
              </a:spcAft>
            </a:pPr>
            <a:endParaRPr lang="en-US" sz="1400" b="1" u="sng" dirty="0">
              <a:sym typeface="Wingdings" panose="05000000000000000000" pitchFamily="2" charset="2"/>
            </a:endParaRPr>
          </a:p>
          <a:p>
            <a:pPr fontAlgn="auto">
              <a:spcAft>
                <a:spcPts val="0"/>
              </a:spcAft>
            </a:pPr>
            <a:endParaRPr lang="en-US" sz="1400" dirty="0">
              <a:sym typeface="Wingdings" panose="05000000000000000000" pitchFamily="2" charset="2"/>
            </a:endParaRPr>
          </a:p>
          <a:p>
            <a:pPr fontAlgn="auto">
              <a:spcAft>
                <a:spcPts val="0"/>
              </a:spcAft>
            </a:pPr>
            <a:endParaRPr lang="en-US" sz="1600" dirty="0">
              <a:sym typeface="Wingdings" panose="05000000000000000000" pitchFamily="2" charset="2"/>
            </a:endParaRPr>
          </a:p>
          <a:p>
            <a:pPr fontAlgn="auto">
              <a:lnSpc>
                <a:spcPct val="110000"/>
              </a:lnSpc>
              <a:spcAft>
                <a:spcPts val="0"/>
              </a:spcAft>
            </a:pPr>
            <a:endParaRPr lang="en-US" sz="1600" dirty="0">
              <a:sym typeface="Wingdings" panose="05000000000000000000" pitchFamily="2" charset="2"/>
            </a:endParaRPr>
          </a:p>
          <a:p>
            <a:pPr fontAlgn="auto">
              <a:lnSpc>
                <a:spcPct val="110000"/>
              </a:lnSpc>
              <a:spcAft>
                <a:spcPts val="0"/>
              </a:spcAft>
              <a:buFont typeface="+mj-lt"/>
              <a:buAutoNum type="arabicPeriod"/>
            </a:pPr>
            <a:endParaRPr lang="en-US" sz="1600" dirty="0">
              <a:sym typeface="Wingdings" panose="05000000000000000000" pitchFamily="2" charset="2"/>
            </a:endParaRPr>
          </a:p>
          <a:p>
            <a:pPr fontAlgn="auto">
              <a:lnSpc>
                <a:spcPct val="110000"/>
              </a:lnSpc>
              <a:spcAft>
                <a:spcPts val="0"/>
              </a:spcAft>
            </a:pPr>
            <a:endParaRPr lang="en-US" sz="1600" dirty="0">
              <a:sym typeface="Wingdings" panose="05000000000000000000" pitchFamily="2" charset="2"/>
            </a:endParaRPr>
          </a:p>
          <a:p>
            <a:pPr marL="746125" lvl="1" indent="-342900" fontAlgn="auto">
              <a:lnSpc>
                <a:spcPct val="110000"/>
              </a:lnSpc>
              <a:spcAft>
                <a:spcPts val="0"/>
              </a:spcAft>
            </a:pPr>
            <a:endParaRPr lang="en-US" sz="1400" dirty="0">
              <a:sym typeface="Wingdings" panose="05000000000000000000" pitchFamily="2" charset="2"/>
            </a:endParaRPr>
          </a:p>
        </p:txBody>
      </p:sp>
    </p:spTree>
    <p:extLst>
      <p:ext uri="{BB962C8B-B14F-4D97-AF65-F5344CB8AC3E}">
        <p14:creationId xmlns:p14="http://schemas.microsoft.com/office/powerpoint/2010/main" val="306355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D40B11-4FEB-495B-8301-29CBB6125CD3}"/>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EB0FE499-A43B-4B60-AC78-7ABC7515C556}"/>
              </a:ext>
            </a:extLst>
          </p:cNvPr>
          <p:cNvSpPr>
            <a:spLocks noGrp="1"/>
          </p:cNvSpPr>
          <p:nvPr>
            <p:ph type="sldNum" sz="quarter" idx="4"/>
          </p:nvPr>
        </p:nvSpPr>
        <p:spPr/>
        <p:txBody>
          <a:bodyPr/>
          <a:lstStyle/>
          <a:p>
            <a:r>
              <a:rPr lang="en-US" noProof="0"/>
              <a:t>Slide </a:t>
            </a:r>
            <a:fld id="{1D9B13CD-33A0-446D-8703-F89F9F109F54}" type="slidenum">
              <a:rPr lang="en-US" noProof="0" smtClean="0"/>
              <a:pPr/>
              <a:t>29</a:t>
            </a:fld>
            <a:endParaRPr lang="en-US" noProof="0"/>
          </a:p>
        </p:txBody>
      </p:sp>
      <p:sp>
        <p:nvSpPr>
          <p:cNvPr id="5" name="Title 4">
            <a:extLst>
              <a:ext uri="{FF2B5EF4-FFF2-40B4-BE49-F238E27FC236}">
                <a16:creationId xmlns:a16="http://schemas.microsoft.com/office/drawing/2014/main" id="{C9DFB9EA-8D4C-43CD-89D8-ABEFFC926858}"/>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ECB7F2A-CC9B-4F92-91FB-CD6047E8B7F2}"/>
              </a:ext>
            </a:extLst>
          </p:cNvPr>
          <p:cNvSpPr>
            <a:spLocks noGrp="1"/>
          </p:cNvSpPr>
          <p:nvPr>
            <p:ph type="body" sz="quarter" idx="14"/>
          </p:nvPr>
        </p:nvSpPr>
        <p:spPr/>
        <p:txBody>
          <a:bodyPr/>
          <a:lstStyle/>
          <a:p>
            <a:r>
              <a:rPr lang="en-US" dirty="0"/>
              <a:t>4 - Issues during integration - High drift of QCM block temperature</a:t>
            </a:r>
            <a:endParaRPr lang="en-US" dirty="0">
              <a:solidFill>
                <a:schemeClr val="tx2"/>
              </a:solidFill>
            </a:endParaRPr>
          </a:p>
          <a:p>
            <a:endParaRPr lang="en-US" dirty="0"/>
          </a:p>
        </p:txBody>
      </p:sp>
      <p:sp>
        <p:nvSpPr>
          <p:cNvPr id="9" name="TextBox 8">
            <a:extLst>
              <a:ext uri="{FF2B5EF4-FFF2-40B4-BE49-F238E27FC236}">
                <a16:creationId xmlns:a16="http://schemas.microsoft.com/office/drawing/2014/main" id="{8BEA2524-DAED-4191-BBB6-1C223401352A}"/>
              </a:ext>
            </a:extLst>
          </p:cNvPr>
          <p:cNvSpPr txBox="1"/>
          <p:nvPr/>
        </p:nvSpPr>
        <p:spPr>
          <a:xfrm>
            <a:off x="457200" y="1560551"/>
            <a:ext cx="7198821" cy="369332"/>
          </a:xfrm>
          <a:prstGeom prst="rect">
            <a:avLst/>
          </a:prstGeom>
          <a:noFill/>
        </p:spPr>
        <p:txBody>
          <a:bodyPr wrap="square" lIns="0" tIns="0" rIns="0" bIns="0" rtlCol="0">
            <a:spAutoFit/>
          </a:bodyPr>
          <a:lstStyle/>
          <a:p>
            <a:pPr marL="285750" indent="-285750">
              <a:buFont typeface="Arial" panose="020B0604020202020204" pitchFamily="34" charset="0"/>
              <a:buChar char="•"/>
            </a:pPr>
            <a:endParaRPr lang="en-US" sz="2400" dirty="0">
              <a:solidFill>
                <a:schemeClr val="tx2"/>
              </a:solidFill>
              <a:latin typeface="+mn-lt"/>
            </a:endParaRPr>
          </a:p>
        </p:txBody>
      </p:sp>
      <p:sp>
        <p:nvSpPr>
          <p:cNvPr id="10" name="Text Placeholder 5">
            <a:extLst>
              <a:ext uri="{FF2B5EF4-FFF2-40B4-BE49-F238E27FC236}">
                <a16:creationId xmlns:a16="http://schemas.microsoft.com/office/drawing/2014/main" id="{BB5E8823-54C3-4D1C-8354-CB43B40DEA7A}"/>
              </a:ext>
            </a:extLst>
          </p:cNvPr>
          <p:cNvSpPr txBox="1">
            <a:spLocks/>
          </p:cNvSpPr>
          <p:nvPr/>
        </p:nvSpPr>
        <p:spPr>
          <a:xfrm>
            <a:off x="457199" y="1075500"/>
            <a:ext cx="4391108" cy="3960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10000"/>
              </a:lnSpc>
              <a:spcAft>
                <a:spcPts val="0"/>
              </a:spcAft>
              <a:buNone/>
            </a:pPr>
            <a:r>
              <a:rPr lang="en-US" sz="1200" b="1" u="sng" dirty="0">
                <a:solidFill>
                  <a:srgbClr val="1C7DDB"/>
                </a:solidFill>
                <a:sym typeface="Wingdings" panose="05000000000000000000" pitchFamily="2" charset="2"/>
              </a:rPr>
              <a:t>Problem:</a:t>
            </a:r>
          </a:p>
          <a:p>
            <a:pPr fontAlgn="auto">
              <a:lnSpc>
                <a:spcPct val="110000"/>
              </a:lnSpc>
              <a:spcAft>
                <a:spcPts val="0"/>
              </a:spcAft>
            </a:pPr>
            <a:r>
              <a:rPr lang="en-US" sz="1200" dirty="0">
                <a:solidFill>
                  <a:srgbClr val="1C7DDB"/>
                </a:solidFill>
                <a:sym typeface="Wingdings" panose="05000000000000000000" pitchFamily="2" charset="2"/>
              </a:rPr>
              <a:t>QCM cooling block temp. increases over time (+7 to 15deg)</a:t>
            </a:r>
          </a:p>
          <a:p>
            <a:pPr fontAlgn="auto">
              <a:lnSpc>
                <a:spcPct val="110000"/>
              </a:lnSpc>
              <a:spcAft>
                <a:spcPts val="0"/>
              </a:spcAft>
            </a:pPr>
            <a:r>
              <a:rPr lang="en-US" sz="1200" dirty="0">
                <a:solidFill>
                  <a:srgbClr val="1C7DDB"/>
                </a:solidFill>
                <a:sym typeface="Wingdings" panose="05000000000000000000" pitchFamily="2" charset="2"/>
              </a:rPr>
              <a:t>Settles after certain time </a:t>
            </a:r>
          </a:p>
          <a:p>
            <a:pPr fontAlgn="auto">
              <a:lnSpc>
                <a:spcPct val="110000"/>
              </a:lnSpc>
              <a:spcAft>
                <a:spcPts val="0"/>
              </a:spcAft>
            </a:pPr>
            <a:r>
              <a:rPr lang="en-US" sz="1200" dirty="0">
                <a:solidFill>
                  <a:srgbClr val="1C7DDB"/>
                </a:solidFill>
                <a:sym typeface="Wingdings" panose="05000000000000000000" pitchFamily="2" charset="2"/>
              </a:rPr>
              <a:t>Imposes additional risk on bulb failures (already overheating)</a:t>
            </a:r>
          </a:p>
          <a:p>
            <a:pPr marL="0" indent="0" fontAlgn="auto">
              <a:lnSpc>
                <a:spcPct val="110000"/>
              </a:lnSpc>
              <a:spcAft>
                <a:spcPts val="0"/>
              </a:spcAft>
              <a:buNone/>
            </a:pPr>
            <a:r>
              <a:rPr lang="en-US" sz="1200" b="1" u="sng" dirty="0">
                <a:solidFill>
                  <a:srgbClr val="1C7DDB"/>
                </a:solidFill>
                <a:sym typeface="Wingdings" panose="05000000000000000000" pitchFamily="2" charset="2"/>
              </a:rPr>
              <a:t>Cause:</a:t>
            </a:r>
          </a:p>
          <a:p>
            <a:pPr fontAlgn="auto">
              <a:spcAft>
                <a:spcPts val="0"/>
              </a:spcAft>
            </a:pPr>
            <a:r>
              <a:rPr lang="en-US" sz="1200" dirty="0">
                <a:solidFill>
                  <a:srgbClr val="1C7DDB"/>
                </a:solidFill>
                <a:sym typeface="Wingdings" panose="05000000000000000000" pitchFamily="2" charset="2"/>
              </a:rPr>
              <a:t>New MK4 thermal adhesive to connect waterpipes w. cooling block. </a:t>
            </a:r>
          </a:p>
          <a:p>
            <a:pPr fontAlgn="auto">
              <a:spcAft>
                <a:spcPts val="0"/>
              </a:spcAft>
            </a:pPr>
            <a:r>
              <a:rPr lang="en-US" sz="1200" dirty="0">
                <a:solidFill>
                  <a:srgbClr val="1C7DDB"/>
                </a:solidFill>
                <a:sym typeface="Wingdings" panose="05000000000000000000" pitchFamily="2" charset="2"/>
              </a:rPr>
              <a:t>Hypothesis. Thermal glue between water lines &amp; cooling block generate cracks due to thermal stress, incr. thermal resistance</a:t>
            </a:r>
          </a:p>
          <a:p>
            <a:pPr fontAlgn="auto">
              <a:spcAft>
                <a:spcPts val="0"/>
              </a:spcAft>
            </a:pPr>
            <a:endParaRPr lang="en-US" sz="1200" dirty="0">
              <a:solidFill>
                <a:srgbClr val="1C7DDB"/>
              </a:solidFill>
              <a:sym typeface="Wingdings" panose="05000000000000000000" pitchFamily="2" charset="2"/>
            </a:endParaRPr>
          </a:p>
          <a:p>
            <a:pPr marL="0" indent="0" fontAlgn="auto">
              <a:spcAft>
                <a:spcPts val="0"/>
              </a:spcAft>
              <a:buNone/>
            </a:pPr>
            <a:r>
              <a:rPr lang="en-US" sz="1200" b="1" u="sng" dirty="0">
                <a:solidFill>
                  <a:srgbClr val="1C7DDB"/>
                </a:solidFill>
                <a:sym typeface="Wingdings" panose="05000000000000000000" pitchFamily="2" charset="2"/>
              </a:rPr>
              <a:t>Solution: </a:t>
            </a:r>
          </a:p>
          <a:p>
            <a:pPr marL="285750" indent="-285750" fontAlgn="auto">
              <a:spcAft>
                <a:spcPts val="0"/>
              </a:spcAft>
            </a:pPr>
            <a:r>
              <a:rPr lang="en-US" sz="1200" dirty="0">
                <a:solidFill>
                  <a:srgbClr val="1C7DDB"/>
                </a:solidFill>
                <a:sym typeface="Wingdings" panose="05000000000000000000" pitchFamily="2" charset="2"/>
              </a:rPr>
              <a:t>Fall back to MK2 glue adhesive</a:t>
            </a:r>
          </a:p>
          <a:p>
            <a:pPr fontAlgn="auto">
              <a:spcAft>
                <a:spcPts val="0"/>
              </a:spcAft>
            </a:pPr>
            <a:endParaRPr lang="en-US" sz="1200" dirty="0">
              <a:sym typeface="Wingdings" panose="05000000000000000000" pitchFamily="2" charset="2"/>
            </a:endParaRPr>
          </a:p>
          <a:p>
            <a:pPr fontAlgn="auto">
              <a:spcAft>
                <a:spcPts val="0"/>
              </a:spcAft>
            </a:pPr>
            <a:endParaRPr lang="en-US" sz="1400" dirty="0">
              <a:sym typeface="Wingdings" panose="05000000000000000000" pitchFamily="2" charset="2"/>
            </a:endParaRPr>
          </a:p>
          <a:p>
            <a:pPr fontAlgn="auto">
              <a:lnSpc>
                <a:spcPct val="110000"/>
              </a:lnSpc>
              <a:spcAft>
                <a:spcPts val="0"/>
              </a:spcAft>
            </a:pPr>
            <a:endParaRPr lang="en-US" sz="1400" dirty="0">
              <a:sym typeface="Wingdings" panose="05000000000000000000" pitchFamily="2" charset="2"/>
            </a:endParaRPr>
          </a:p>
          <a:p>
            <a:pPr fontAlgn="auto">
              <a:lnSpc>
                <a:spcPct val="110000"/>
              </a:lnSpc>
              <a:spcAft>
                <a:spcPts val="0"/>
              </a:spcAft>
              <a:buFont typeface="+mj-lt"/>
              <a:buAutoNum type="arabicPeriod"/>
            </a:pPr>
            <a:endParaRPr lang="en-US" sz="1400" dirty="0">
              <a:sym typeface="Wingdings" panose="05000000000000000000" pitchFamily="2" charset="2"/>
            </a:endParaRPr>
          </a:p>
          <a:p>
            <a:pPr fontAlgn="auto">
              <a:lnSpc>
                <a:spcPct val="110000"/>
              </a:lnSpc>
              <a:spcAft>
                <a:spcPts val="0"/>
              </a:spcAft>
            </a:pPr>
            <a:endParaRPr lang="en-US" sz="1400" dirty="0">
              <a:sym typeface="Wingdings" panose="05000000000000000000" pitchFamily="2" charset="2"/>
            </a:endParaRPr>
          </a:p>
          <a:p>
            <a:pPr marL="746125" lvl="1" indent="-342900" fontAlgn="auto">
              <a:lnSpc>
                <a:spcPct val="110000"/>
              </a:lnSpc>
              <a:spcAft>
                <a:spcPts val="0"/>
              </a:spcAft>
            </a:pPr>
            <a:endParaRPr lang="en-US" sz="1200" dirty="0">
              <a:sym typeface="Wingdings" panose="05000000000000000000" pitchFamily="2" charset="2"/>
            </a:endParaRPr>
          </a:p>
        </p:txBody>
      </p:sp>
      <p:pic>
        <p:nvPicPr>
          <p:cNvPr id="11" name="Picture 10">
            <a:extLst>
              <a:ext uri="{FF2B5EF4-FFF2-40B4-BE49-F238E27FC236}">
                <a16:creationId xmlns:a16="http://schemas.microsoft.com/office/drawing/2014/main" id="{9D5260AC-7AF5-4246-A2C2-2E8CA2774280}"/>
              </a:ext>
            </a:extLst>
          </p:cNvPr>
          <p:cNvPicPr>
            <a:picLocks noChangeAspect="1"/>
          </p:cNvPicPr>
          <p:nvPr/>
        </p:nvPicPr>
        <p:blipFill>
          <a:blip r:embed="rId3"/>
          <a:stretch>
            <a:fillRect/>
          </a:stretch>
        </p:blipFill>
        <p:spPr>
          <a:xfrm>
            <a:off x="6805418" y="1831680"/>
            <a:ext cx="1701205" cy="1942684"/>
          </a:xfrm>
          <a:prstGeom prst="rect">
            <a:avLst/>
          </a:prstGeom>
        </p:spPr>
      </p:pic>
      <p:sp>
        <p:nvSpPr>
          <p:cNvPr id="12" name="Rectangle 11">
            <a:extLst>
              <a:ext uri="{FF2B5EF4-FFF2-40B4-BE49-F238E27FC236}">
                <a16:creationId xmlns:a16="http://schemas.microsoft.com/office/drawing/2014/main" id="{C61A31BD-3C7F-492D-A2D2-D34357B81236}"/>
              </a:ext>
            </a:extLst>
          </p:cNvPr>
          <p:cNvSpPr/>
          <p:nvPr/>
        </p:nvSpPr>
        <p:spPr>
          <a:xfrm>
            <a:off x="5006016" y="2202680"/>
            <a:ext cx="1373062" cy="861999"/>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t>Thermal adhesive between water pipes and cooling block</a:t>
            </a:r>
            <a:endParaRPr lang="en-US" sz="1200" dirty="0"/>
          </a:p>
        </p:txBody>
      </p:sp>
      <p:cxnSp>
        <p:nvCxnSpPr>
          <p:cNvPr id="16" name="Straight Connector 15">
            <a:extLst>
              <a:ext uri="{FF2B5EF4-FFF2-40B4-BE49-F238E27FC236}">
                <a16:creationId xmlns:a16="http://schemas.microsoft.com/office/drawing/2014/main" id="{9DB73A52-1E3A-46CB-AECD-69548BC7A7FB}"/>
              </a:ext>
            </a:extLst>
          </p:cNvPr>
          <p:cNvCxnSpPr>
            <a:cxnSpLocks/>
          </p:cNvCxnSpPr>
          <p:nvPr/>
        </p:nvCxnSpPr>
        <p:spPr>
          <a:xfrm>
            <a:off x="5692547" y="3088442"/>
            <a:ext cx="1499315" cy="404236"/>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4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BD5AE-4C18-4938-A1FD-87A703B93906}"/>
              </a:ext>
            </a:extLst>
          </p:cNvPr>
          <p:cNvSpPr>
            <a:spLocks noGrp="1"/>
          </p:cNvSpPr>
          <p:nvPr>
            <p:ph type="body" sz="quarter" idx="13"/>
          </p:nvPr>
        </p:nvSpPr>
        <p:spPr/>
        <p:txBody>
          <a:bodyPr/>
          <a:lstStyle/>
          <a:p>
            <a:pPr marL="457200" indent="-457200">
              <a:buFont typeface="Arial" panose="020B0604020202020204" pitchFamily="34" charset="0"/>
              <a:buChar char="•"/>
            </a:pPr>
            <a:r>
              <a:rPr lang="en-US" dirty="0"/>
              <a:t>Source Layout</a:t>
            </a:r>
          </a:p>
          <a:p>
            <a:pPr marL="457200" indent="-457200">
              <a:buFont typeface="Arial" panose="020B0604020202020204" pitchFamily="34" charset="0"/>
              <a:buChar char="•"/>
            </a:pPr>
            <a:r>
              <a:rPr lang="en-US" dirty="0"/>
              <a:t>LPSU (LPPS Power Supply Unit)</a:t>
            </a:r>
          </a:p>
          <a:p>
            <a:pPr marL="457200" indent="-457200">
              <a:buFont typeface="Arial" panose="020B0604020202020204" pitchFamily="34" charset="0"/>
              <a:buChar char="•"/>
            </a:pPr>
            <a:r>
              <a:rPr lang="en-US" dirty="0"/>
              <a:t>LPPS (Laser Pumped Plasma Source)</a:t>
            </a:r>
          </a:p>
          <a:p>
            <a:pPr marL="457200" indent="-457200">
              <a:buFont typeface="Arial" panose="020B0604020202020204" pitchFamily="34" charset="0"/>
              <a:buChar char="•"/>
            </a:pPr>
            <a:r>
              <a:rPr lang="en-US" dirty="0"/>
              <a:t>CLM (Continuous Lambda Module)</a:t>
            </a:r>
          </a:p>
          <a:p>
            <a:pPr marL="457200" indent="-457200">
              <a:buFont typeface="Arial" panose="020B0604020202020204" pitchFamily="34" charset="0"/>
              <a:buChar char="•"/>
            </a:pPr>
            <a:r>
              <a:rPr lang="en-US" dirty="0"/>
              <a:t>Fibers</a:t>
            </a:r>
          </a:p>
          <a:p>
            <a:pPr marL="457200" indent="-457200">
              <a:buFont typeface="Arial" panose="020B0604020202020204" pitchFamily="34" charset="0"/>
              <a:buChar char="•"/>
            </a:pPr>
            <a:r>
              <a:rPr lang="en-US" dirty="0"/>
              <a:t>Useful tips (Case Study)</a:t>
            </a:r>
          </a:p>
        </p:txBody>
      </p:sp>
      <p:sp>
        <p:nvSpPr>
          <p:cNvPr id="3" name="Text Placeholder 2">
            <a:extLst>
              <a:ext uri="{FF2B5EF4-FFF2-40B4-BE49-F238E27FC236}">
                <a16:creationId xmlns:a16="http://schemas.microsoft.com/office/drawing/2014/main" id="{90639902-2E20-4EB4-89DE-20305533D1C5}"/>
              </a:ext>
            </a:extLst>
          </p:cNvPr>
          <p:cNvSpPr>
            <a:spLocks noGrp="1"/>
          </p:cNvSpPr>
          <p:nvPr>
            <p:ph type="body" sz="quarter" idx="14"/>
          </p:nvPr>
        </p:nvSpPr>
        <p:spPr>
          <a:xfrm>
            <a:off x="1900645" y="600119"/>
            <a:ext cx="3716384" cy="373191"/>
          </a:xfrm>
        </p:spPr>
        <p:txBody>
          <a:bodyPr/>
          <a:lstStyle/>
          <a:p>
            <a:r>
              <a:rPr lang="en-US" sz="2800" dirty="0"/>
              <a:t>Source Components</a:t>
            </a:r>
          </a:p>
          <a:p>
            <a:endParaRPr lang="en-US" dirty="0"/>
          </a:p>
        </p:txBody>
      </p:sp>
      <p:sp>
        <p:nvSpPr>
          <p:cNvPr id="4" name="Date Placeholder 3">
            <a:extLst>
              <a:ext uri="{FF2B5EF4-FFF2-40B4-BE49-F238E27FC236}">
                <a16:creationId xmlns:a16="http://schemas.microsoft.com/office/drawing/2014/main" id="{BCF01CA1-C31A-4C94-9CB4-950455964985}"/>
              </a:ext>
            </a:extLst>
          </p:cNvPr>
          <p:cNvSpPr>
            <a:spLocks noGrp="1"/>
          </p:cNvSpPr>
          <p:nvPr>
            <p:ph type="dt" sz="half" idx="2"/>
          </p:nvPr>
        </p:nvSpPr>
        <p:spPr/>
        <p:txBody>
          <a:bodyPr/>
          <a:lstStyle/>
          <a:p>
            <a:r>
              <a:rPr lang="en-US" noProof="0"/>
              <a:t>&lt;Date&gt;</a:t>
            </a:r>
          </a:p>
        </p:txBody>
      </p:sp>
      <p:sp>
        <p:nvSpPr>
          <p:cNvPr id="5" name="Slide Number Placeholder 4">
            <a:extLst>
              <a:ext uri="{FF2B5EF4-FFF2-40B4-BE49-F238E27FC236}">
                <a16:creationId xmlns:a16="http://schemas.microsoft.com/office/drawing/2014/main" id="{9E12B0B5-7592-4FD5-91BA-526CB8439C40}"/>
              </a:ext>
            </a:extLst>
          </p:cNvPr>
          <p:cNvSpPr>
            <a:spLocks noGrp="1"/>
          </p:cNvSpPr>
          <p:nvPr>
            <p:ph type="sldNum" sz="quarter" idx="4"/>
          </p:nvPr>
        </p:nvSpPr>
        <p:spPr/>
        <p:txBody>
          <a:bodyPr/>
          <a:lstStyle/>
          <a:p>
            <a:r>
              <a:rPr lang="en-US" noProof="0"/>
              <a:t>Slide </a:t>
            </a:r>
            <a:fld id="{1D9B13CD-33A0-446D-8703-F89F9F109F54}" type="slidenum">
              <a:rPr lang="en-US" noProof="0" smtClean="0"/>
              <a:pPr/>
              <a:t>3</a:t>
            </a:fld>
            <a:endParaRPr lang="en-US" noProof="0"/>
          </a:p>
        </p:txBody>
      </p:sp>
    </p:spTree>
    <p:extLst>
      <p:ext uri="{BB962C8B-B14F-4D97-AF65-F5344CB8AC3E}">
        <p14:creationId xmlns:p14="http://schemas.microsoft.com/office/powerpoint/2010/main" val="1753539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40393C-B0D8-46B4-ACC9-E255BF821CC4}"/>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C01EA9BE-D9B2-4247-92E9-D07879CCB570}"/>
              </a:ext>
            </a:extLst>
          </p:cNvPr>
          <p:cNvSpPr>
            <a:spLocks noGrp="1"/>
          </p:cNvSpPr>
          <p:nvPr>
            <p:ph type="sldNum" sz="quarter" idx="4"/>
          </p:nvPr>
        </p:nvSpPr>
        <p:spPr/>
        <p:txBody>
          <a:bodyPr/>
          <a:lstStyle/>
          <a:p>
            <a:r>
              <a:rPr lang="en-US" noProof="0"/>
              <a:t>Slide </a:t>
            </a:r>
            <a:fld id="{1D9B13CD-33A0-446D-8703-F89F9F109F54}" type="slidenum">
              <a:rPr lang="en-US" noProof="0" smtClean="0"/>
              <a:pPr/>
              <a:t>30</a:t>
            </a:fld>
            <a:endParaRPr lang="en-US" noProof="0"/>
          </a:p>
        </p:txBody>
      </p:sp>
      <p:sp>
        <p:nvSpPr>
          <p:cNvPr id="5" name="Title 4">
            <a:extLst>
              <a:ext uri="{FF2B5EF4-FFF2-40B4-BE49-F238E27FC236}">
                <a16:creationId xmlns:a16="http://schemas.microsoft.com/office/drawing/2014/main" id="{AF35BB63-66C2-4E5D-97D4-D5F470FB27B7}"/>
              </a:ext>
            </a:extLst>
          </p:cNvPr>
          <p:cNvSpPr>
            <a:spLocks noGrp="1"/>
          </p:cNvSpPr>
          <p:nvPr>
            <p:ph type="title"/>
          </p:nvPr>
        </p:nvSpPr>
        <p:spPr/>
        <p:txBody>
          <a:bodyPr/>
          <a:lstStyle/>
          <a:p>
            <a:r>
              <a:rPr lang="en-US" dirty="0"/>
              <a:t>Where are we? What it looks like?</a:t>
            </a:r>
            <a:br>
              <a:rPr lang="en-US" dirty="0"/>
            </a:br>
            <a:endParaRPr lang="en-US" dirty="0"/>
          </a:p>
        </p:txBody>
      </p:sp>
      <p:pic>
        <p:nvPicPr>
          <p:cNvPr id="10" name="Picture 9">
            <a:extLst>
              <a:ext uri="{FF2B5EF4-FFF2-40B4-BE49-F238E27FC236}">
                <a16:creationId xmlns:a16="http://schemas.microsoft.com/office/drawing/2014/main" id="{F420DC57-5D4A-4F0A-87AF-4C675D3DC86D}"/>
              </a:ext>
            </a:extLst>
          </p:cNvPr>
          <p:cNvPicPr>
            <a:picLocks noChangeAspect="1"/>
          </p:cNvPicPr>
          <p:nvPr/>
        </p:nvPicPr>
        <p:blipFill>
          <a:blip r:embed="rId3"/>
          <a:stretch>
            <a:fillRect/>
          </a:stretch>
        </p:blipFill>
        <p:spPr>
          <a:xfrm>
            <a:off x="63276" y="1005840"/>
            <a:ext cx="3835986" cy="3909844"/>
          </a:xfrm>
          <a:prstGeom prst="rect">
            <a:avLst/>
          </a:prstGeom>
        </p:spPr>
      </p:pic>
      <p:pic>
        <p:nvPicPr>
          <p:cNvPr id="6" name="Picture 5">
            <a:extLst>
              <a:ext uri="{FF2B5EF4-FFF2-40B4-BE49-F238E27FC236}">
                <a16:creationId xmlns:a16="http://schemas.microsoft.com/office/drawing/2014/main" id="{1BD25641-4486-48D8-A6D5-F176B59204D9}"/>
              </a:ext>
            </a:extLst>
          </p:cNvPr>
          <p:cNvPicPr>
            <a:picLocks noChangeAspect="1"/>
          </p:cNvPicPr>
          <p:nvPr/>
        </p:nvPicPr>
        <p:blipFill>
          <a:blip r:embed="rId4"/>
          <a:stretch>
            <a:fillRect/>
          </a:stretch>
        </p:blipFill>
        <p:spPr>
          <a:xfrm>
            <a:off x="3997071" y="1337040"/>
            <a:ext cx="5083653" cy="2899954"/>
          </a:xfrm>
          <a:prstGeom prst="rect">
            <a:avLst/>
          </a:prstGeom>
        </p:spPr>
      </p:pic>
    </p:spTree>
    <p:extLst>
      <p:ext uri="{BB962C8B-B14F-4D97-AF65-F5344CB8AC3E}">
        <p14:creationId xmlns:p14="http://schemas.microsoft.com/office/powerpoint/2010/main" val="2715632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40393C-B0D8-46B4-ACC9-E255BF821CC4}"/>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C01EA9BE-D9B2-4247-92E9-D07879CCB570}"/>
              </a:ext>
            </a:extLst>
          </p:cNvPr>
          <p:cNvSpPr>
            <a:spLocks noGrp="1"/>
          </p:cNvSpPr>
          <p:nvPr>
            <p:ph type="sldNum" sz="quarter" idx="4"/>
          </p:nvPr>
        </p:nvSpPr>
        <p:spPr/>
        <p:txBody>
          <a:bodyPr/>
          <a:lstStyle/>
          <a:p>
            <a:r>
              <a:rPr lang="en-US" noProof="0"/>
              <a:t>Slide </a:t>
            </a:r>
            <a:fld id="{1D9B13CD-33A0-446D-8703-F89F9F109F54}" type="slidenum">
              <a:rPr lang="en-US" noProof="0" smtClean="0"/>
              <a:pPr/>
              <a:t>31</a:t>
            </a:fld>
            <a:endParaRPr lang="en-US" noProof="0"/>
          </a:p>
        </p:txBody>
      </p:sp>
      <p:pic>
        <p:nvPicPr>
          <p:cNvPr id="7" name="Picture 2">
            <a:extLst>
              <a:ext uri="{FF2B5EF4-FFF2-40B4-BE49-F238E27FC236}">
                <a16:creationId xmlns:a16="http://schemas.microsoft.com/office/drawing/2014/main" id="{261F867B-0006-48A0-96B0-3B9CD3F72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564" y="775617"/>
            <a:ext cx="4209978" cy="4268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a:extLst>
              <a:ext uri="{FF2B5EF4-FFF2-40B4-BE49-F238E27FC236}">
                <a16:creationId xmlns:a16="http://schemas.microsoft.com/office/drawing/2014/main" id="{21AC0567-8734-430F-A9E3-965773F1078D}"/>
              </a:ext>
            </a:extLst>
          </p:cNvPr>
          <p:cNvCxnSpPr/>
          <p:nvPr/>
        </p:nvCxnSpPr>
        <p:spPr>
          <a:xfrm flipH="1">
            <a:off x="233330" y="1399978"/>
            <a:ext cx="3064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122A4A-BAF9-4FA9-89C1-F2193E2933B3}"/>
              </a:ext>
            </a:extLst>
          </p:cNvPr>
          <p:cNvSpPr txBox="1"/>
          <p:nvPr/>
        </p:nvSpPr>
        <p:spPr>
          <a:xfrm>
            <a:off x="290086" y="1110129"/>
            <a:ext cx="1562928" cy="246221"/>
          </a:xfrm>
          <a:prstGeom prst="rect">
            <a:avLst/>
          </a:prstGeom>
          <a:noFill/>
        </p:spPr>
        <p:txBody>
          <a:bodyPr wrap="none" lIns="0" tIns="0" rIns="0" bIns="0" rtlCol="0">
            <a:spAutoFit/>
          </a:bodyPr>
          <a:lstStyle/>
          <a:p>
            <a:pPr>
              <a:spcAft>
                <a:spcPts val="900"/>
              </a:spcAft>
            </a:pPr>
            <a:r>
              <a:rPr lang="en-US" sz="1600" dirty="0">
                <a:solidFill>
                  <a:schemeClr val="tx2"/>
                </a:solidFill>
                <a:latin typeface="+mn-lt"/>
              </a:rPr>
              <a:t>Exhaust fan </a:t>
            </a:r>
            <a:r>
              <a:rPr lang="en-US" sz="1600" dirty="0" err="1">
                <a:solidFill>
                  <a:schemeClr val="tx2"/>
                </a:solidFill>
                <a:latin typeface="+mn-lt"/>
              </a:rPr>
              <a:t>assy</a:t>
            </a:r>
            <a:endParaRPr lang="en-US" sz="1600" dirty="0">
              <a:solidFill>
                <a:schemeClr val="tx2"/>
              </a:solidFill>
              <a:latin typeface="+mn-lt"/>
            </a:endParaRPr>
          </a:p>
        </p:txBody>
      </p:sp>
      <p:cxnSp>
        <p:nvCxnSpPr>
          <p:cNvPr id="11" name="Straight Connector 10">
            <a:extLst>
              <a:ext uri="{FF2B5EF4-FFF2-40B4-BE49-F238E27FC236}">
                <a16:creationId xmlns:a16="http://schemas.microsoft.com/office/drawing/2014/main" id="{1838E501-006F-4DDD-A5B8-7AA6389F0F1D}"/>
              </a:ext>
            </a:extLst>
          </p:cNvPr>
          <p:cNvCxnSpPr/>
          <p:nvPr/>
        </p:nvCxnSpPr>
        <p:spPr>
          <a:xfrm flipH="1">
            <a:off x="176575" y="2320684"/>
            <a:ext cx="332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DE3248-E929-475A-AB8D-96C58A42DB56}"/>
              </a:ext>
            </a:extLst>
          </p:cNvPr>
          <p:cNvSpPr txBox="1"/>
          <p:nvPr/>
        </p:nvSpPr>
        <p:spPr>
          <a:xfrm>
            <a:off x="35496" y="1779663"/>
            <a:ext cx="2664297" cy="246221"/>
          </a:xfrm>
          <a:prstGeom prst="rect">
            <a:avLst/>
          </a:prstGeom>
          <a:noFill/>
        </p:spPr>
        <p:txBody>
          <a:bodyPr wrap="square" lIns="0" tIns="0" rIns="0" bIns="0" rtlCol="0">
            <a:spAutoFit/>
          </a:bodyPr>
          <a:lstStyle/>
          <a:p>
            <a:pPr>
              <a:spcAft>
                <a:spcPts val="900"/>
              </a:spcAft>
            </a:pPr>
            <a:r>
              <a:rPr lang="en-US" sz="1600" dirty="0">
                <a:solidFill>
                  <a:schemeClr val="tx2"/>
                </a:solidFill>
                <a:latin typeface="+mn-lt"/>
              </a:rPr>
              <a:t>ND Motor </a:t>
            </a:r>
            <a:r>
              <a:rPr lang="en-US" sz="1600" dirty="0" err="1">
                <a:solidFill>
                  <a:schemeClr val="tx2"/>
                </a:solidFill>
                <a:latin typeface="+mn-lt"/>
              </a:rPr>
              <a:t>Assy</a:t>
            </a:r>
            <a:r>
              <a:rPr lang="en-US" sz="1600" dirty="0">
                <a:solidFill>
                  <a:schemeClr val="tx2"/>
                </a:solidFill>
                <a:latin typeface="+mn-lt"/>
              </a:rPr>
              <a:t> (5 ND filters)</a:t>
            </a:r>
          </a:p>
        </p:txBody>
      </p:sp>
      <p:cxnSp>
        <p:nvCxnSpPr>
          <p:cNvPr id="13" name="Straight Connector 12">
            <a:extLst>
              <a:ext uri="{FF2B5EF4-FFF2-40B4-BE49-F238E27FC236}">
                <a16:creationId xmlns:a16="http://schemas.microsoft.com/office/drawing/2014/main" id="{F4A5AC31-E9CA-408D-B43B-7C4A6FDD7210}"/>
              </a:ext>
            </a:extLst>
          </p:cNvPr>
          <p:cNvCxnSpPr/>
          <p:nvPr/>
        </p:nvCxnSpPr>
        <p:spPr>
          <a:xfrm flipH="1">
            <a:off x="176575" y="3462107"/>
            <a:ext cx="332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14369D0-9ED9-44DC-B9DD-F423B0560DD7}"/>
              </a:ext>
            </a:extLst>
          </p:cNvPr>
          <p:cNvSpPr txBox="1"/>
          <p:nvPr/>
        </p:nvSpPr>
        <p:spPr>
          <a:xfrm>
            <a:off x="233330" y="3172258"/>
            <a:ext cx="1930465" cy="246221"/>
          </a:xfrm>
          <a:prstGeom prst="rect">
            <a:avLst/>
          </a:prstGeom>
          <a:noFill/>
        </p:spPr>
        <p:txBody>
          <a:bodyPr wrap="none" lIns="0" tIns="0" rIns="0" bIns="0" rtlCol="0">
            <a:spAutoFit/>
          </a:bodyPr>
          <a:lstStyle/>
          <a:p>
            <a:pPr>
              <a:spcAft>
                <a:spcPts val="900"/>
              </a:spcAft>
            </a:pPr>
            <a:r>
              <a:rPr lang="en-US" sz="1600" dirty="0">
                <a:solidFill>
                  <a:schemeClr val="tx2"/>
                </a:solidFill>
                <a:latin typeface="+mn-lt"/>
              </a:rPr>
              <a:t> XWP MOTOR ASSY</a:t>
            </a:r>
          </a:p>
        </p:txBody>
      </p:sp>
      <p:cxnSp>
        <p:nvCxnSpPr>
          <p:cNvPr id="15" name="Straight Connector 14">
            <a:extLst>
              <a:ext uri="{FF2B5EF4-FFF2-40B4-BE49-F238E27FC236}">
                <a16:creationId xmlns:a16="http://schemas.microsoft.com/office/drawing/2014/main" id="{4BEF1450-B28D-41A8-B029-67ECA186A4A0}"/>
              </a:ext>
            </a:extLst>
          </p:cNvPr>
          <p:cNvCxnSpPr/>
          <p:nvPr/>
        </p:nvCxnSpPr>
        <p:spPr>
          <a:xfrm flipH="1" flipV="1">
            <a:off x="4067503" y="1185336"/>
            <a:ext cx="48368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1939F5-AB77-4662-A7A0-7D937AF29A59}"/>
              </a:ext>
            </a:extLst>
          </p:cNvPr>
          <p:cNvCxnSpPr/>
          <p:nvPr/>
        </p:nvCxnSpPr>
        <p:spPr>
          <a:xfrm flipH="1">
            <a:off x="4608551" y="1670202"/>
            <a:ext cx="4295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DC9AAE0-B766-4DC1-BAB0-252352FE332F}"/>
              </a:ext>
            </a:extLst>
          </p:cNvPr>
          <p:cNvSpPr txBox="1"/>
          <p:nvPr/>
        </p:nvSpPr>
        <p:spPr>
          <a:xfrm>
            <a:off x="7253269" y="1393203"/>
            <a:ext cx="1651093" cy="246221"/>
          </a:xfrm>
          <a:prstGeom prst="rect">
            <a:avLst/>
          </a:prstGeom>
          <a:noFill/>
        </p:spPr>
        <p:txBody>
          <a:bodyPr wrap="none" lIns="0" tIns="0" rIns="0" bIns="0" rtlCol="0">
            <a:spAutoFit/>
          </a:bodyPr>
          <a:lstStyle/>
          <a:p>
            <a:pPr algn="r">
              <a:spcAft>
                <a:spcPts val="900"/>
              </a:spcAft>
            </a:pPr>
            <a:r>
              <a:rPr lang="en-US" sz="1600" dirty="0">
                <a:solidFill>
                  <a:schemeClr val="tx2"/>
                </a:solidFill>
                <a:latin typeface="+mn-lt"/>
              </a:rPr>
              <a:t>Calibration source</a:t>
            </a:r>
          </a:p>
        </p:txBody>
      </p:sp>
      <p:cxnSp>
        <p:nvCxnSpPr>
          <p:cNvPr id="18" name="Straight Connector 17">
            <a:extLst>
              <a:ext uri="{FF2B5EF4-FFF2-40B4-BE49-F238E27FC236}">
                <a16:creationId xmlns:a16="http://schemas.microsoft.com/office/drawing/2014/main" id="{2B4B5272-E309-4F34-A175-B90BB3BA00FB}"/>
              </a:ext>
            </a:extLst>
          </p:cNvPr>
          <p:cNvCxnSpPr/>
          <p:nvPr/>
        </p:nvCxnSpPr>
        <p:spPr>
          <a:xfrm flipH="1">
            <a:off x="6098102" y="2244779"/>
            <a:ext cx="2806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2E69DB-AA38-48B6-BCAD-6F987B46EFB5}"/>
              </a:ext>
            </a:extLst>
          </p:cNvPr>
          <p:cNvSpPr txBox="1"/>
          <p:nvPr/>
        </p:nvSpPr>
        <p:spPr>
          <a:xfrm>
            <a:off x="7763025" y="1967780"/>
            <a:ext cx="1141338" cy="246221"/>
          </a:xfrm>
          <a:prstGeom prst="rect">
            <a:avLst/>
          </a:prstGeom>
          <a:noFill/>
        </p:spPr>
        <p:txBody>
          <a:bodyPr wrap="none" lIns="0" tIns="0" rIns="0" bIns="0" rtlCol="0">
            <a:spAutoFit/>
          </a:bodyPr>
          <a:lstStyle/>
          <a:p>
            <a:pPr algn="r">
              <a:spcAft>
                <a:spcPts val="900"/>
              </a:spcAft>
            </a:pPr>
            <a:r>
              <a:rPr lang="en-US" sz="1600" dirty="0">
                <a:solidFill>
                  <a:schemeClr val="tx2"/>
                </a:solidFill>
                <a:latin typeface="+mn-lt"/>
              </a:rPr>
              <a:t>Interpolators</a:t>
            </a:r>
          </a:p>
        </p:txBody>
      </p:sp>
      <p:cxnSp>
        <p:nvCxnSpPr>
          <p:cNvPr id="20" name="Straight Connector 19">
            <a:extLst>
              <a:ext uri="{FF2B5EF4-FFF2-40B4-BE49-F238E27FC236}">
                <a16:creationId xmlns:a16="http://schemas.microsoft.com/office/drawing/2014/main" id="{B2D989F0-92A3-4295-BF39-0CBA662300AD}"/>
              </a:ext>
            </a:extLst>
          </p:cNvPr>
          <p:cNvCxnSpPr/>
          <p:nvPr/>
        </p:nvCxnSpPr>
        <p:spPr>
          <a:xfrm flipH="1">
            <a:off x="4830554" y="3517921"/>
            <a:ext cx="4073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8ACD78-16EA-4825-9F2C-CE97BF1E48C1}"/>
              </a:ext>
            </a:extLst>
          </p:cNvPr>
          <p:cNvSpPr txBox="1"/>
          <p:nvPr/>
        </p:nvSpPr>
        <p:spPr>
          <a:xfrm>
            <a:off x="7036866" y="3240922"/>
            <a:ext cx="1867498" cy="246221"/>
          </a:xfrm>
          <a:prstGeom prst="rect">
            <a:avLst/>
          </a:prstGeom>
          <a:noFill/>
        </p:spPr>
        <p:txBody>
          <a:bodyPr wrap="none" lIns="0" tIns="0" rIns="0" bIns="0" rtlCol="0">
            <a:spAutoFit/>
          </a:bodyPr>
          <a:lstStyle/>
          <a:p>
            <a:pPr algn="r">
              <a:spcAft>
                <a:spcPts val="900"/>
              </a:spcAft>
            </a:pPr>
            <a:r>
              <a:rPr lang="en-US" sz="1600" dirty="0">
                <a:solidFill>
                  <a:schemeClr val="tx2"/>
                </a:solidFill>
                <a:latin typeface="+mn-lt"/>
              </a:rPr>
              <a:t>Spectrometer + fiber</a:t>
            </a:r>
          </a:p>
        </p:txBody>
      </p:sp>
      <p:cxnSp>
        <p:nvCxnSpPr>
          <p:cNvPr id="22" name="Straight Connector 21">
            <a:extLst>
              <a:ext uri="{FF2B5EF4-FFF2-40B4-BE49-F238E27FC236}">
                <a16:creationId xmlns:a16="http://schemas.microsoft.com/office/drawing/2014/main" id="{7B49F7EF-A51D-4020-88ED-9A1642BBFC09}"/>
              </a:ext>
            </a:extLst>
          </p:cNvPr>
          <p:cNvCxnSpPr/>
          <p:nvPr/>
        </p:nvCxnSpPr>
        <p:spPr>
          <a:xfrm flipH="1">
            <a:off x="4666593" y="3048185"/>
            <a:ext cx="42377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740B80-B890-4079-BDFC-A7C31B99972C}"/>
              </a:ext>
            </a:extLst>
          </p:cNvPr>
          <p:cNvSpPr txBox="1"/>
          <p:nvPr/>
        </p:nvSpPr>
        <p:spPr>
          <a:xfrm>
            <a:off x="6905359" y="2771186"/>
            <a:ext cx="2107948" cy="246221"/>
          </a:xfrm>
          <a:prstGeom prst="rect">
            <a:avLst/>
          </a:prstGeom>
          <a:noFill/>
        </p:spPr>
        <p:txBody>
          <a:bodyPr wrap="none" lIns="0" tIns="0" rIns="0" bIns="0" rtlCol="0">
            <a:spAutoFit/>
          </a:bodyPr>
          <a:lstStyle/>
          <a:p>
            <a:pPr algn="r">
              <a:spcAft>
                <a:spcPts val="900"/>
              </a:spcAft>
            </a:pPr>
            <a:r>
              <a:rPr lang="en-US" sz="1600" dirty="0">
                <a:solidFill>
                  <a:schemeClr val="tx2"/>
                </a:solidFill>
                <a:latin typeface="+mn-lt"/>
              </a:rPr>
              <a:t>Calibration source fiber</a:t>
            </a:r>
          </a:p>
        </p:txBody>
      </p:sp>
      <p:cxnSp>
        <p:nvCxnSpPr>
          <p:cNvPr id="24" name="Straight Connector 23">
            <a:extLst>
              <a:ext uri="{FF2B5EF4-FFF2-40B4-BE49-F238E27FC236}">
                <a16:creationId xmlns:a16="http://schemas.microsoft.com/office/drawing/2014/main" id="{2E5C1D57-7CEA-4352-B337-97A90A69E3A3}"/>
              </a:ext>
            </a:extLst>
          </p:cNvPr>
          <p:cNvCxnSpPr/>
          <p:nvPr/>
        </p:nvCxnSpPr>
        <p:spPr>
          <a:xfrm flipH="1">
            <a:off x="176575" y="2724280"/>
            <a:ext cx="3827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1F33CE-5D63-429B-92C7-A37DF490D5E6}"/>
              </a:ext>
            </a:extLst>
          </p:cNvPr>
          <p:cNvSpPr txBox="1"/>
          <p:nvPr/>
        </p:nvSpPr>
        <p:spPr>
          <a:xfrm>
            <a:off x="35496" y="2434431"/>
            <a:ext cx="2952327" cy="246221"/>
          </a:xfrm>
          <a:prstGeom prst="rect">
            <a:avLst/>
          </a:prstGeom>
          <a:noFill/>
        </p:spPr>
        <p:txBody>
          <a:bodyPr wrap="square" lIns="0" tIns="0" rIns="0" bIns="0" rtlCol="0">
            <a:spAutoFit/>
          </a:bodyPr>
          <a:lstStyle/>
          <a:p>
            <a:pPr>
              <a:spcAft>
                <a:spcPts val="900"/>
              </a:spcAft>
            </a:pPr>
            <a:r>
              <a:rPr lang="en-US" sz="1600" dirty="0">
                <a:solidFill>
                  <a:schemeClr val="tx2"/>
                </a:solidFill>
                <a:latin typeface="+mn-lt"/>
              </a:rPr>
              <a:t>Short/Long wave wheel </a:t>
            </a:r>
            <a:r>
              <a:rPr lang="en-US" sz="1600" dirty="0" err="1">
                <a:solidFill>
                  <a:schemeClr val="tx2"/>
                </a:solidFill>
                <a:latin typeface="+mn-lt"/>
              </a:rPr>
              <a:t>assy</a:t>
            </a:r>
            <a:endParaRPr lang="en-US" sz="1600" dirty="0">
              <a:solidFill>
                <a:schemeClr val="tx2"/>
              </a:solidFill>
              <a:latin typeface="+mn-lt"/>
            </a:endParaRPr>
          </a:p>
        </p:txBody>
      </p:sp>
      <p:sp>
        <p:nvSpPr>
          <p:cNvPr id="26" name="TextBox 25">
            <a:extLst>
              <a:ext uri="{FF2B5EF4-FFF2-40B4-BE49-F238E27FC236}">
                <a16:creationId xmlns:a16="http://schemas.microsoft.com/office/drawing/2014/main" id="{BEA4EDB1-83EB-48E0-B4E3-67FCB3DFA96C}"/>
              </a:ext>
            </a:extLst>
          </p:cNvPr>
          <p:cNvSpPr txBox="1"/>
          <p:nvPr/>
        </p:nvSpPr>
        <p:spPr>
          <a:xfrm>
            <a:off x="7000128" y="840580"/>
            <a:ext cx="1904239" cy="246221"/>
          </a:xfrm>
          <a:prstGeom prst="rect">
            <a:avLst/>
          </a:prstGeom>
          <a:noFill/>
        </p:spPr>
        <p:txBody>
          <a:bodyPr wrap="none" lIns="0" tIns="0" rIns="0" bIns="0" rtlCol="0">
            <a:spAutoFit/>
          </a:bodyPr>
          <a:lstStyle/>
          <a:p>
            <a:pPr algn="r">
              <a:spcAft>
                <a:spcPts val="900"/>
              </a:spcAft>
            </a:pPr>
            <a:r>
              <a:rPr lang="en-US" sz="1600" dirty="0">
                <a:solidFill>
                  <a:schemeClr val="tx2"/>
                </a:solidFill>
                <a:latin typeface="+mn-lt"/>
              </a:rPr>
              <a:t>Converter PCA </a:t>
            </a:r>
            <a:r>
              <a:rPr lang="en-US" sz="1600" dirty="0" err="1">
                <a:solidFill>
                  <a:schemeClr val="tx2"/>
                </a:solidFill>
                <a:latin typeface="+mn-lt"/>
              </a:rPr>
              <a:t>assy</a:t>
            </a:r>
            <a:endParaRPr lang="en-US" sz="1600" dirty="0">
              <a:solidFill>
                <a:schemeClr val="tx2"/>
              </a:solidFill>
              <a:latin typeface="+mn-lt"/>
            </a:endParaRPr>
          </a:p>
        </p:txBody>
      </p:sp>
      <p:pic>
        <p:nvPicPr>
          <p:cNvPr id="27" name="Picture 2">
            <a:extLst>
              <a:ext uri="{FF2B5EF4-FFF2-40B4-BE49-F238E27FC236}">
                <a16:creationId xmlns:a16="http://schemas.microsoft.com/office/drawing/2014/main" id="{DB8EA2E5-06DC-4781-B799-5517BD501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235" y="3675604"/>
            <a:ext cx="2242579"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itle 4">
            <a:extLst>
              <a:ext uri="{FF2B5EF4-FFF2-40B4-BE49-F238E27FC236}">
                <a16:creationId xmlns:a16="http://schemas.microsoft.com/office/drawing/2014/main" id="{EC6D8103-EF58-4252-86A7-1CEDFA3F419B}"/>
              </a:ext>
            </a:extLst>
          </p:cNvPr>
          <p:cNvSpPr txBox="1">
            <a:spLocks/>
          </p:cNvSpPr>
          <p:nvPr/>
        </p:nvSpPr>
        <p:spPr>
          <a:xfrm>
            <a:off x="609600" y="260400"/>
            <a:ext cx="7610400" cy="331200"/>
          </a:xfrm>
          <a:prstGeom prst="rect">
            <a:avLst/>
          </a:prstGeom>
        </p:spPr>
        <p:txBody>
          <a:bodyPr lIns="0" tIns="0" rIns="0" bIns="0"/>
          <a:lstStyle>
            <a:lvl1pPr algn="l" defTabSz="914400" rtl="0" eaLnBrk="1" latinLnBrk="0" hangingPunct="1">
              <a:spcBef>
                <a:spcPct val="0"/>
              </a:spcBef>
              <a:buNone/>
              <a:defRPr sz="2400" kern="1200" baseline="0">
                <a:solidFill>
                  <a:schemeClr val="tx1"/>
                </a:solidFill>
                <a:latin typeface="+mj-lt"/>
                <a:ea typeface="+mj-ea"/>
                <a:cs typeface="+mj-cs"/>
              </a:defRPr>
            </a:lvl1pPr>
          </a:lstStyle>
          <a:p>
            <a:pPr fontAlgn="auto">
              <a:spcAft>
                <a:spcPts val="0"/>
              </a:spcAft>
            </a:pPr>
            <a:r>
              <a:rPr lang="en-US" dirty="0"/>
              <a:t>Spare Parts of CL Module</a:t>
            </a:r>
          </a:p>
        </p:txBody>
      </p:sp>
    </p:spTree>
    <p:extLst>
      <p:ext uri="{BB962C8B-B14F-4D97-AF65-F5344CB8AC3E}">
        <p14:creationId xmlns:p14="http://schemas.microsoft.com/office/powerpoint/2010/main" val="3181366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Spectrometer</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00" y="117426"/>
            <a:ext cx="60864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9582"/>
            <a:ext cx="216217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90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dirty="0"/>
              <a:t>1709.2</a:t>
            </a:r>
          </a:p>
        </p:txBody>
      </p:sp>
      <p:sp>
        <p:nvSpPr>
          <p:cNvPr id="4" name="Tijdelijke aanduiding voor dianummer 3"/>
          <p:cNvSpPr>
            <a:spLocks noGrp="1"/>
          </p:cNvSpPr>
          <p:nvPr>
            <p:ph type="sldNum" sz="quarter" idx="11"/>
          </p:nvPr>
        </p:nvSpPr>
        <p:spPr/>
        <p:txBody>
          <a:bodyPr/>
          <a:lstStyle/>
          <a:p>
            <a:r>
              <a:rPr lang="en-US" dirty="0"/>
              <a:t>Slide </a:t>
            </a:r>
            <a:fld id="{1D9B13CD-33A0-446D-8703-F89F9F109F54}" type="slidenum">
              <a:rPr lang="en-US" smtClean="0"/>
              <a:pPr/>
              <a:t>33</a:t>
            </a:fld>
            <a:endParaRPr lang="en-US" dirty="0"/>
          </a:p>
        </p:txBody>
      </p:sp>
      <p:sp>
        <p:nvSpPr>
          <p:cNvPr id="3" name="Tijdelijke aanduiding voor voettekst 2"/>
          <p:cNvSpPr>
            <a:spLocks noGrp="1"/>
          </p:cNvSpPr>
          <p:nvPr>
            <p:ph type="ftr" sz="quarter" idx="12"/>
          </p:nvPr>
        </p:nvSpPr>
        <p:spPr/>
        <p:txBody>
          <a:bodyPr/>
          <a:lstStyle/>
          <a:p>
            <a:endParaRPr lang="en-US" dirty="0"/>
          </a:p>
          <a:p>
            <a:endParaRPr lang="en-US" dirty="0"/>
          </a:p>
        </p:txBody>
      </p:sp>
      <p:sp>
        <p:nvSpPr>
          <p:cNvPr id="5" name="Titel 4"/>
          <p:cNvSpPr>
            <a:spLocks noGrp="1"/>
          </p:cNvSpPr>
          <p:nvPr>
            <p:ph type="title"/>
          </p:nvPr>
        </p:nvSpPr>
        <p:spPr/>
        <p:txBody>
          <a:bodyPr/>
          <a:lstStyle/>
          <a:p>
            <a:r>
              <a:rPr lang="en-US" dirty="0"/>
              <a:t>Nominal wavelength positions on filter wheel</a:t>
            </a:r>
          </a:p>
        </p:txBody>
      </p:sp>
      <p:sp>
        <p:nvSpPr>
          <p:cNvPr id="7" name="Tijdelijke aanduiding voor tekst 6"/>
          <p:cNvSpPr>
            <a:spLocks noGrp="1"/>
          </p:cNvSpPr>
          <p:nvPr>
            <p:ph type="body" sz="quarter" idx="14"/>
          </p:nvPr>
        </p:nvSpPr>
        <p:spPr/>
        <p:txBody>
          <a:bodyPr/>
          <a:lstStyle/>
          <a:p>
            <a:r>
              <a:rPr lang="en-US" dirty="0"/>
              <a:t>With geometrical tolerances</a:t>
            </a: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918" y="1249641"/>
            <a:ext cx="3356610" cy="333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5" name="Group 54"/>
          <p:cNvGrpSpPr/>
          <p:nvPr/>
        </p:nvGrpSpPr>
        <p:grpSpPr>
          <a:xfrm>
            <a:off x="151141" y="1083483"/>
            <a:ext cx="4242600" cy="3702801"/>
            <a:chOff x="151141" y="1083483"/>
            <a:chExt cx="4242600" cy="3702801"/>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944"/>
            <a:stretch/>
          </p:blipFill>
          <p:spPr bwMode="auto">
            <a:xfrm>
              <a:off x="550849" y="1249499"/>
              <a:ext cx="3443020" cy="3366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Group 27"/>
            <p:cNvGrpSpPr/>
            <p:nvPr/>
          </p:nvGrpSpPr>
          <p:grpSpPr>
            <a:xfrm>
              <a:off x="735022" y="1412809"/>
              <a:ext cx="3017520" cy="3017520"/>
              <a:chOff x="735023" y="1415959"/>
              <a:chExt cx="3017520" cy="3017520"/>
            </a:xfrm>
          </p:grpSpPr>
          <p:grpSp>
            <p:nvGrpSpPr>
              <p:cNvPr id="27" name="Group 26"/>
              <p:cNvGrpSpPr/>
              <p:nvPr/>
            </p:nvGrpSpPr>
            <p:grpSpPr>
              <a:xfrm>
                <a:off x="735023" y="1415959"/>
                <a:ext cx="3017520" cy="3017520"/>
                <a:chOff x="735023" y="1422259"/>
                <a:chExt cx="3017520" cy="3017520"/>
              </a:xfrm>
            </p:grpSpPr>
            <p:sp>
              <p:nvSpPr>
                <p:cNvPr id="18" name="Arc 17"/>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735023" y="1415959"/>
                <a:ext cx="3017520" cy="3017520"/>
                <a:chOff x="851333" y="1376793"/>
                <a:chExt cx="3017520" cy="3017520"/>
              </a:xfrm>
            </p:grpSpPr>
            <p:sp>
              <p:nvSpPr>
                <p:cNvPr id="19" name="Arc 18"/>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9" name="Group 28"/>
            <p:cNvGrpSpPr/>
            <p:nvPr/>
          </p:nvGrpSpPr>
          <p:grpSpPr>
            <a:xfrm rot="10800000">
              <a:off x="735023" y="1412809"/>
              <a:ext cx="3017520" cy="3017520"/>
              <a:chOff x="735023" y="1415959"/>
              <a:chExt cx="3017520" cy="3017520"/>
            </a:xfrm>
          </p:grpSpPr>
          <p:grpSp>
            <p:nvGrpSpPr>
              <p:cNvPr id="30" name="Group 29"/>
              <p:cNvGrpSpPr/>
              <p:nvPr/>
            </p:nvGrpSpPr>
            <p:grpSpPr>
              <a:xfrm>
                <a:off x="735023" y="1415959"/>
                <a:ext cx="3017520" cy="3017520"/>
                <a:chOff x="735023" y="1422259"/>
                <a:chExt cx="3017520" cy="3017520"/>
              </a:xfrm>
            </p:grpSpPr>
            <p:sp>
              <p:nvSpPr>
                <p:cNvPr id="34" name="Arc 33"/>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735023" y="1415959"/>
                <a:ext cx="3017520" cy="3017520"/>
                <a:chOff x="851333" y="1376793"/>
                <a:chExt cx="3017520" cy="3017520"/>
              </a:xfrm>
            </p:grpSpPr>
            <p:sp>
              <p:nvSpPr>
                <p:cNvPr id="32" name="Arc 31"/>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37" name="Straight Arrow Connector 36"/>
            <p:cNvCxnSpPr/>
            <p:nvPr/>
          </p:nvCxnSpPr>
          <p:spPr>
            <a:xfrm flipH="1">
              <a:off x="1346031" y="1249641"/>
              <a:ext cx="191750"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3915931" y="3488707"/>
              <a:ext cx="0" cy="31285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252446" y="108348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41" name="TextBox 40"/>
            <p:cNvSpPr txBox="1"/>
            <p:nvPr/>
          </p:nvSpPr>
          <p:spPr>
            <a:xfrm rot="16200000">
              <a:off x="3900016" y="3581951"/>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42" name="TextBox 41"/>
            <p:cNvSpPr txBox="1"/>
            <p:nvPr/>
          </p:nvSpPr>
          <p:spPr>
            <a:xfrm>
              <a:off x="1036842" y="1263541"/>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410nm</a:t>
              </a:r>
            </a:p>
          </p:txBody>
        </p:sp>
        <p:sp>
          <p:nvSpPr>
            <p:cNvPr id="43" name="TextBox 42"/>
            <p:cNvSpPr txBox="1"/>
            <p:nvPr/>
          </p:nvSpPr>
          <p:spPr>
            <a:xfrm>
              <a:off x="3845514" y="3319095"/>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sp>
          <p:nvSpPr>
            <p:cNvPr id="44" name="TextBox 43"/>
            <p:cNvSpPr txBox="1"/>
            <p:nvPr/>
          </p:nvSpPr>
          <p:spPr>
            <a:xfrm>
              <a:off x="3458466" y="1549668"/>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531nm</a:t>
              </a:r>
            </a:p>
          </p:txBody>
        </p:sp>
        <p:sp>
          <p:nvSpPr>
            <p:cNvPr id="45" name="TextBox 44"/>
            <p:cNvSpPr txBox="1"/>
            <p:nvPr/>
          </p:nvSpPr>
          <p:spPr>
            <a:xfrm>
              <a:off x="3845514" y="3319430"/>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47" name="Straight Arrow Connector 46"/>
            <p:cNvCxnSpPr/>
            <p:nvPr/>
          </p:nvCxnSpPr>
          <p:spPr>
            <a:xfrm flipH="1">
              <a:off x="3023540" y="4603107"/>
              <a:ext cx="191750" cy="0"/>
            </a:xfrm>
            <a:prstGeom prst="straightConnector1">
              <a:avLst/>
            </a:prstGeom>
            <a:ln w="9525">
              <a:solidFill>
                <a:schemeClr val="tx1"/>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929955" y="443911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49" name="TextBox 48"/>
            <p:cNvSpPr txBox="1"/>
            <p:nvPr/>
          </p:nvSpPr>
          <p:spPr>
            <a:xfrm>
              <a:off x="2714351" y="4617007"/>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50" name="Straight Arrow Connector 49"/>
            <p:cNvCxnSpPr/>
            <p:nvPr/>
          </p:nvCxnSpPr>
          <p:spPr>
            <a:xfrm flipH="1">
              <a:off x="554329" y="2045725"/>
              <a:ext cx="0" cy="312856"/>
            </a:xfrm>
            <a:prstGeom prst="straightConnector1">
              <a:avLst/>
            </a:prstGeom>
            <a:ln w="9525">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309806" y="2138969"/>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53" name="TextBox 52"/>
            <p:cNvSpPr txBox="1"/>
            <p:nvPr/>
          </p:nvSpPr>
          <p:spPr>
            <a:xfrm>
              <a:off x="151141" y="2359908"/>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895nm</a:t>
              </a:r>
            </a:p>
          </p:txBody>
        </p:sp>
        <p:sp>
          <p:nvSpPr>
            <p:cNvPr id="54" name="TextBox 53"/>
            <p:cNvSpPr txBox="1"/>
            <p:nvPr/>
          </p:nvSpPr>
          <p:spPr>
            <a:xfrm>
              <a:off x="501439" y="4107131"/>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774nm</a:t>
              </a:r>
            </a:p>
          </p:txBody>
        </p:sp>
      </p:grpSp>
      <p:grpSp>
        <p:nvGrpSpPr>
          <p:cNvPr id="87" name="Group 86"/>
          <p:cNvGrpSpPr/>
          <p:nvPr/>
        </p:nvGrpSpPr>
        <p:grpSpPr>
          <a:xfrm>
            <a:off x="4507355" y="1083483"/>
            <a:ext cx="4242600" cy="3702801"/>
            <a:chOff x="151141" y="1083483"/>
            <a:chExt cx="4242600" cy="3702801"/>
          </a:xfrm>
        </p:grpSpPr>
        <p:grpSp>
          <p:nvGrpSpPr>
            <p:cNvPr id="89" name="Group 88"/>
            <p:cNvGrpSpPr/>
            <p:nvPr/>
          </p:nvGrpSpPr>
          <p:grpSpPr>
            <a:xfrm>
              <a:off x="735022" y="1412809"/>
              <a:ext cx="3017520" cy="3017520"/>
              <a:chOff x="735023" y="1415959"/>
              <a:chExt cx="3017520" cy="3017520"/>
            </a:xfrm>
          </p:grpSpPr>
          <p:grpSp>
            <p:nvGrpSpPr>
              <p:cNvPr id="112" name="Group 111"/>
              <p:cNvGrpSpPr/>
              <p:nvPr/>
            </p:nvGrpSpPr>
            <p:grpSpPr>
              <a:xfrm>
                <a:off x="735023" y="1415959"/>
                <a:ext cx="3017520" cy="3017520"/>
                <a:chOff x="735023" y="1422259"/>
                <a:chExt cx="3017520" cy="3017520"/>
              </a:xfrm>
            </p:grpSpPr>
            <p:sp>
              <p:nvSpPr>
                <p:cNvPr id="116" name="Arc 115"/>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3" name="Group 112"/>
              <p:cNvGrpSpPr/>
              <p:nvPr/>
            </p:nvGrpSpPr>
            <p:grpSpPr>
              <a:xfrm>
                <a:off x="735023" y="1415959"/>
                <a:ext cx="3017520" cy="3017520"/>
                <a:chOff x="851333" y="1376793"/>
                <a:chExt cx="3017520" cy="3017520"/>
              </a:xfrm>
            </p:grpSpPr>
            <p:sp>
              <p:nvSpPr>
                <p:cNvPr id="114" name="Arc 113"/>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0" name="Group 89"/>
            <p:cNvGrpSpPr/>
            <p:nvPr/>
          </p:nvGrpSpPr>
          <p:grpSpPr>
            <a:xfrm rot="10800000">
              <a:off x="735023" y="1412809"/>
              <a:ext cx="3017520" cy="3017520"/>
              <a:chOff x="735023" y="1415959"/>
              <a:chExt cx="3017520" cy="3017520"/>
            </a:xfrm>
          </p:grpSpPr>
          <p:grpSp>
            <p:nvGrpSpPr>
              <p:cNvPr id="106" name="Group 105"/>
              <p:cNvGrpSpPr/>
              <p:nvPr/>
            </p:nvGrpSpPr>
            <p:grpSpPr>
              <a:xfrm>
                <a:off x="735023" y="1415959"/>
                <a:ext cx="3017520" cy="3017520"/>
                <a:chOff x="735023" y="1422259"/>
                <a:chExt cx="3017520" cy="3017520"/>
              </a:xfrm>
            </p:grpSpPr>
            <p:sp>
              <p:nvSpPr>
                <p:cNvPr id="110" name="Arc 109"/>
                <p:cNvSpPr/>
                <p:nvPr/>
              </p:nvSpPr>
              <p:spPr>
                <a:xfrm>
                  <a:off x="735023" y="1422259"/>
                  <a:ext cx="3017520" cy="3017520"/>
                </a:xfrm>
                <a:prstGeom prst="arc">
                  <a:avLst>
                    <a:gd name="adj1" fmla="val 14533623"/>
                    <a:gd name="adj2" fmla="val 18258779"/>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35023" y="1422259"/>
                  <a:ext cx="3017520" cy="3017520"/>
                </a:xfrm>
                <a:prstGeom prst="arc">
                  <a:avLst>
                    <a:gd name="adj1" fmla="val 14199548"/>
                    <a:gd name="adj2" fmla="val 14573313"/>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7" name="Group 106"/>
              <p:cNvGrpSpPr/>
              <p:nvPr/>
            </p:nvGrpSpPr>
            <p:grpSpPr>
              <a:xfrm>
                <a:off x="735023" y="1415959"/>
                <a:ext cx="3017520" cy="3017520"/>
                <a:chOff x="851333" y="1376793"/>
                <a:chExt cx="3017520" cy="3017520"/>
              </a:xfrm>
            </p:grpSpPr>
            <p:sp>
              <p:nvSpPr>
                <p:cNvPr id="108" name="Arc 107"/>
                <p:cNvSpPr/>
                <p:nvPr/>
              </p:nvSpPr>
              <p:spPr>
                <a:xfrm rot="5400000">
                  <a:off x="851333" y="1376793"/>
                  <a:ext cx="3017520" cy="3017520"/>
                </a:xfrm>
                <a:prstGeom prst="arc">
                  <a:avLst>
                    <a:gd name="adj1" fmla="val 14199548"/>
                    <a:gd name="adj2" fmla="val 17413680"/>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rot="5400000">
                  <a:off x="851333" y="1376793"/>
                  <a:ext cx="3017520" cy="3017520"/>
                </a:xfrm>
                <a:prstGeom prst="arc">
                  <a:avLst>
                    <a:gd name="adj1" fmla="val 17452585"/>
                    <a:gd name="adj2" fmla="val 18258779"/>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91" name="Straight Arrow Connector 90"/>
            <p:cNvCxnSpPr/>
            <p:nvPr/>
          </p:nvCxnSpPr>
          <p:spPr>
            <a:xfrm flipH="1">
              <a:off x="1346031" y="1249641"/>
              <a:ext cx="191750" cy="0"/>
            </a:xfrm>
            <a:prstGeom prst="straightConnector1">
              <a:avLst/>
            </a:prstGeom>
            <a:ln w="95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3915931" y="3488707"/>
              <a:ext cx="0" cy="312856"/>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252446" y="108348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94" name="TextBox 93"/>
            <p:cNvSpPr txBox="1"/>
            <p:nvPr/>
          </p:nvSpPr>
          <p:spPr>
            <a:xfrm rot="16200000">
              <a:off x="3900016" y="3581951"/>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95" name="TextBox 94"/>
            <p:cNvSpPr txBox="1"/>
            <p:nvPr/>
          </p:nvSpPr>
          <p:spPr>
            <a:xfrm>
              <a:off x="1036842" y="1263541"/>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410nm</a:t>
              </a:r>
            </a:p>
          </p:txBody>
        </p:sp>
        <p:sp>
          <p:nvSpPr>
            <p:cNvPr id="96" name="TextBox 95"/>
            <p:cNvSpPr txBox="1"/>
            <p:nvPr/>
          </p:nvSpPr>
          <p:spPr>
            <a:xfrm>
              <a:off x="3845514" y="3319095"/>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sp>
          <p:nvSpPr>
            <p:cNvPr id="97" name="TextBox 96"/>
            <p:cNvSpPr txBox="1"/>
            <p:nvPr/>
          </p:nvSpPr>
          <p:spPr>
            <a:xfrm>
              <a:off x="3458466" y="1549668"/>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531nm</a:t>
              </a:r>
            </a:p>
          </p:txBody>
        </p:sp>
        <p:sp>
          <p:nvSpPr>
            <p:cNvPr id="98" name="TextBox 97"/>
            <p:cNvSpPr txBox="1"/>
            <p:nvPr/>
          </p:nvSpPr>
          <p:spPr>
            <a:xfrm>
              <a:off x="3845514" y="3319430"/>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99" name="Straight Arrow Connector 98"/>
            <p:cNvCxnSpPr/>
            <p:nvPr/>
          </p:nvCxnSpPr>
          <p:spPr>
            <a:xfrm flipH="1">
              <a:off x="3023540" y="4603107"/>
              <a:ext cx="191750" cy="0"/>
            </a:xfrm>
            <a:prstGeom prst="straightConnector1">
              <a:avLst/>
            </a:prstGeom>
            <a:ln w="9525">
              <a:solidFill>
                <a:schemeClr val="tx1"/>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929955" y="4439113"/>
              <a:ext cx="285335" cy="153888"/>
            </a:xfrm>
            <a:prstGeom prst="rect">
              <a:avLst/>
            </a:prstGeom>
            <a:noFill/>
          </p:spPr>
          <p:txBody>
            <a:bodyPr wrap="none" lIns="0" tIns="0" rIns="0" bIns="0" rtlCol="0">
              <a:spAutoFit/>
            </a:bodyPr>
            <a:lstStyle/>
            <a:p>
              <a:pPr>
                <a:spcAft>
                  <a:spcPts val="900"/>
                </a:spcAft>
              </a:pPr>
              <a:r>
                <a:rPr lang="en-US" sz="1000" dirty="0">
                  <a:latin typeface="+mn-lt"/>
                </a:rPr>
                <a:t>2mm</a:t>
              </a:r>
            </a:p>
          </p:txBody>
        </p:sp>
        <p:sp>
          <p:nvSpPr>
            <p:cNvPr id="101" name="TextBox 100"/>
            <p:cNvSpPr txBox="1"/>
            <p:nvPr/>
          </p:nvSpPr>
          <p:spPr>
            <a:xfrm>
              <a:off x="2714351" y="4617007"/>
              <a:ext cx="548227"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652.5nm</a:t>
              </a:r>
            </a:p>
          </p:txBody>
        </p:sp>
        <p:cxnSp>
          <p:nvCxnSpPr>
            <p:cNvPr id="102" name="Straight Arrow Connector 101"/>
            <p:cNvCxnSpPr/>
            <p:nvPr/>
          </p:nvCxnSpPr>
          <p:spPr>
            <a:xfrm flipH="1">
              <a:off x="554329" y="2045725"/>
              <a:ext cx="0" cy="312856"/>
            </a:xfrm>
            <a:prstGeom prst="straightConnector1">
              <a:avLst/>
            </a:prstGeom>
            <a:ln w="9525">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6200000">
              <a:off x="309806" y="2138969"/>
              <a:ext cx="285335" cy="153888"/>
            </a:xfrm>
            <a:prstGeom prst="rect">
              <a:avLst/>
            </a:prstGeom>
            <a:noFill/>
          </p:spPr>
          <p:txBody>
            <a:bodyPr wrap="none" lIns="0" tIns="0" rIns="0" bIns="0" rtlCol="0">
              <a:spAutoFit/>
            </a:bodyPr>
            <a:lstStyle>
              <a:defPPr>
                <a:defRPr lang="en-US"/>
              </a:defPPr>
              <a:lvl1pPr>
                <a:spcAft>
                  <a:spcPts val="900"/>
                </a:spcAft>
                <a:defRPr sz="1000">
                  <a:latin typeface="+mn-lt"/>
                </a:defRPr>
              </a:lvl1pPr>
            </a:lstStyle>
            <a:p>
              <a:r>
                <a:rPr lang="en-US" dirty="0"/>
                <a:t>5mm</a:t>
              </a:r>
            </a:p>
          </p:txBody>
        </p:sp>
        <p:sp>
          <p:nvSpPr>
            <p:cNvPr id="104" name="TextBox 103"/>
            <p:cNvSpPr txBox="1"/>
            <p:nvPr/>
          </p:nvSpPr>
          <p:spPr>
            <a:xfrm>
              <a:off x="151141" y="2359908"/>
              <a:ext cx="431208"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n-lt"/>
                </a:rPr>
                <a:t>895nm</a:t>
              </a:r>
            </a:p>
          </p:txBody>
        </p:sp>
        <p:sp>
          <p:nvSpPr>
            <p:cNvPr id="105" name="TextBox 104"/>
            <p:cNvSpPr txBox="1"/>
            <p:nvPr/>
          </p:nvSpPr>
          <p:spPr>
            <a:xfrm>
              <a:off x="501439" y="4107131"/>
              <a:ext cx="535403" cy="169277"/>
            </a:xfrm>
            <a:prstGeom prst="rect">
              <a:avLst/>
            </a:prstGeom>
            <a:noFill/>
          </p:spPr>
          <p:txBody>
            <a:bodyPr wrap="none" lIns="0" tIns="0" rIns="0" bIns="0" rtlCol="0">
              <a:spAutoFit/>
            </a:bodyPr>
            <a:lstStyle/>
            <a:p>
              <a:pPr>
                <a:spcAft>
                  <a:spcPts val="900"/>
                </a:spcAft>
              </a:pPr>
              <a:r>
                <a:rPr lang="en-US" sz="1100" dirty="0">
                  <a:solidFill>
                    <a:schemeClr val="tx2"/>
                  </a:solidFill>
                  <a:latin typeface="Mathcad UniMath"/>
                </a:rPr>
                <a:t>≅</a:t>
              </a:r>
              <a:r>
                <a:rPr lang="en-US" sz="1100" dirty="0">
                  <a:solidFill>
                    <a:schemeClr val="tx2"/>
                  </a:solidFill>
                  <a:latin typeface="+mn-lt"/>
                </a:rPr>
                <a:t>774nm</a:t>
              </a:r>
            </a:p>
          </p:txBody>
        </p:sp>
      </p:grpSp>
      <p:sp>
        <p:nvSpPr>
          <p:cNvPr id="118" name="TextBox 117"/>
          <p:cNvSpPr txBox="1"/>
          <p:nvPr/>
        </p:nvSpPr>
        <p:spPr>
          <a:xfrm>
            <a:off x="2806505" y="970671"/>
            <a:ext cx="483017" cy="276999"/>
          </a:xfrm>
          <a:prstGeom prst="rect">
            <a:avLst/>
          </a:prstGeom>
          <a:noFill/>
        </p:spPr>
        <p:txBody>
          <a:bodyPr wrap="none" lIns="0" tIns="0" rIns="0" bIns="0" rtlCol="0">
            <a:spAutoFit/>
          </a:bodyPr>
          <a:lstStyle/>
          <a:p>
            <a:pPr>
              <a:spcAft>
                <a:spcPts val="900"/>
              </a:spcAft>
            </a:pPr>
            <a:r>
              <a:rPr lang="en-US" sz="1800" dirty="0">
                <a:solidFill>
                  <a:schemeClr val="tx2"/>
                </a:solidFill>
                <a:latin typeface="+mn-lt"/>
              </a:rPr>
              <a:t>LWP</a:t>
            </a:r>
          </a:p>
        </p:txBody>
      </p:sp>
      <p:sp>
        <p:nvSpPr>
          <p:cNvPr id="119" name="TextBox 118"/>
          <p:cNvSpPr txBox="1"/>
          <p:nvPr/>
        </p:nvSpPr>
        <p:spPr>
          <a:xfrm>
            <a:off x="7377283" y="1021927"/>
            <a:ext cx="525785" cy="276999"/>
          </a:xfrm>
          <a:prstGeom prst="rect">
            <a:avLst/>
          </a:prstGeom>
          <a:noFill/>
        </p:spPr>
        <p:txBody>
          <a:bodyPr wrap="none" lIns="0" tIns="0" rIns="0" bIns="0" rtlCol="0">
            <a:spAutoFit/>
          </a:bodyPr>
          <a:lstStyle/>
          <a:p>
            <a:pPr>
              <a:spcAft>
                <a:spcPts val="900"/>
              </a:spcAft>
            </a:pPr>
            <a:r>
              <a:rPr lang="en-US" dirty="0">
                <a:solidFill>
                  <a:schemeClr val="tx2"/>
                </a:solidFill>
                <a:latin typeface="+mn-lt"/>
              </a:rPr>
              <a:t>S</a:t>
            </a:r>
            <a:r>
              <a:rPr lang="en-US" sz="1800" dirty="0">
                <a:solidFill>
                  <a:schemeClr val="tx2"/>
                </a:solidFill>
                <a:latin typeface="+mn-lt"/>
              </a:rPr>
              <a:t>WP</a:t>
            </a:r>
          </a:p>
        </p:txBody>
      </p:sp>
    </p:spTree>
    <p:extLst>
      <p:ext uri="{BB962C8B-B14F-4D97-AF65-F5344CB8AC3E}">
        <p14:creationId xmlns:p14="http://schemas.microsoft.com/office/powerpoint/2010/main" val="298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EC5ABA0-953C-4CDA-B031-5CA9AB3BCFBD}"/>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C9C61EC-2627-47A3-A9AB-1AC212527E0B}"/>
              </a:ext>
            </a:extLst>
          </p:cNvPr>
          <p:cNvSpPr>
            <a:spLocks noGrp="1"/>
          </p:cNvSpPr>
          <p:nvPr>
            <p:ph type="sldNum" sz="quarter" idx="4"/>
          </p:nvPr>
        </p:nvSpPr>
        <p:spPr/>
        <p:txBody>
          <a:bodyPr/>
          <a:lstStyle/>
          <a:p>
            <a:r>
              <a:rPr lang="en-US" noProof="0"/>
              <a:t>Slide </a:t>
            </a:r>
            <a:fld id="{1D9B13CD-33A0-446D-8703-F89F9F109F54}" type="slidenum">
              <a:rPr lang="en-US" noProof="0" smtClean="0"/>
              <a:pPr/>
              <a:t>34</a:t>
            </a:fld>
            <a:endParaRPr lang="en-US" noProof="0"/>
          </a:p>
        </p:txBody>
      </p:sp>
      <p:sp>
        <p:nvSpPr>
          <p:cNvPr id="5" name="Title 4">
            <a:extLst>
              <a:ext uri="{FF2B5EF4-FFF2-40B4-BE49-F238E27FC236}">
                <a16:creationId xmlns:a16="http://schemas.microsoft.com/office/drawing/2014/main" id="{FE1F6930-4558-456C-B957-D795049363CA}"/>
              </a:ext>
            </a:extLst>
          </p:cNvPr>
          <p:cNvSpPr>
            <a:spLocks noGrp="1"/>
          </p:cNvSpPr>
          <p:nvPr>
            <p:ph type="title"/>
          </p:nvPr>
        </p:nvSpPr>
        <p:spPr/>
        <p:txBody>
          <a:bodyPr/>
          <a:lstStyle/>
          <a:p>
            <a:r>
              <a:rPr lang="en-US" dirty="0"/>
              <a:t>CL Module (Continuous Lambda Module)</a:t>
            </a:r>
          </a:p>
        </p:txBody>
      </p:sp>
      <p:sp>
        <p:nvSpPr>
          <p:cNvPr id="7" name="Rectangle 6">
            <a:extLst>
              <a:ext uri="{FF2B5EF4-FFF2-40B4-BE49-F238E27FC236}">
                <a16:creationId xmlns:a16="http://schemas.microsoft.com/office/drawing/2014/main" id="{A195CB4F-672D-4584-9B6B-CDEA5F08AB13}"/>
              </a:ext>
            </a:extLst>
          </p:cNvPr>
          <p:cNvSpPr/>
          <p:nvPr/>
        </p:nvSpPr>
        <p:spPr>
          <a:xfrm rot="10800000" flipV="1">
            <a:off x="607068" y="4449251"/>
            <a:ext cx="7924189" cy="414990"/>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300"/>
            <a:r>
              <a:rPr lang="en-US" sz="1400" dirty="0">
                <a:solidFill>
                  <a:srgbClr val="FFFFFF"/>
                </a:solidFill>
              </a:rPr>
              <a:t>MOTOR FRAME</a:t>
            </a:r>
          </a:p>
        </p:txBody>
      </p:sp>
      <p:grpSp>
        <p:nvGrpSpPr>
          <p:cNvPr id="8" name="Group 7">
            <a:extLst>
              <a:ext uri="{FF2B5EF4-FFF2-40B4-BE49-F238E27FC236}">
                <a16:creationId xmlns:a16="http://schemas.microsoft.com/office/drawing/2014/main" id="{EBCDF913-D13C-4F7B-AD4E-AABF344C9216}"/>
              </a:ext>
            </a:extLst>
          </p:cNvPr>
          <p:cNvGrpSpPr/>
          <p:nvPr/>
        </p:nvGrpSpPr>
        <p:grpSpPr>
          <a:xfrm flipV="1">
            <a:off x="5992243" y="1953362"/>
            <a:ext cx="1167190" cy="2883199"/>
            <a:chOff x="2204802" y="1343969"/>
            <a:chExt cx="1176248" cy="2967782"/>
          </a:xfrm>
        </p:grpSpPr>
        <p:grpSp>
          <p:nvGrpSpPr>
            <p:cNvPr id="9" name="Group 8">
              <a:extLst>
                <a:ext uri="{FF2B5EF4-FFF2-40B4-BE49-F238E27FC236}">
                  <a16:creationId xmlns:a16="http://schemas.microsoft.com/office/drawing/2014/main" id="{F55165D9-85DE-4F3C-BC30-6666A498F3B7}"/>
                </a:ext>
              </a:extLst>
            </p:cNvPr>
            <p:cNvGrpSpPr/>
            <p:nvPr/>
          </p:nvGrpSpPr>
          <p:grpSpPr>
            <a:xfrm>
              <a:off x="2204802" y="1343969"/>
              <a:ext cx="1176248" cy="2159317"/>
              <a:chOff x="2211476" y="1323947"/>
              <a:chExt cx="1176248" cy="2159317"/>
            </a:xfrm>
          </p:grpSpPr>
          <p:sp>
            <p:nvSpPr>
              <p:cNvPr id="13" name="Rectangle 12">
                <a:extLst>
                  <a:ext uri="{FF2B5EF4-FFF2-40B4-BE49-F238E27FC236}">
                    <a16:creationId xmlns:a16="http://schemas.microsoft.com/office/drawing/2014/main" id="{DE9919C9-5199-4A65-9461-2E1668C64498}"/>
                  </a:ext>
                </a:extLst>
              </p:cNvPr>
              <p:cNvSpPr/>
              <p:nvPr/>
            </p:nvSpPr>
            <p:spPr>
              <a:xfrm>
                <a:off x="2687240" y="2380746"/>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4" name="Picture 2">
                <a:extLst>
                  <a:ext uri="{FF2B5EF4-FFF2-40B4-BE49-F238E27FC236}">
                    <a16:creationId xmlns:a16="http://schemas.microsoft.com/office/drawing/2014/main" id="{0E3F88FC-A4E4-4A1C-8CAE-38DBCC3A763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96" b="100000" l="0" r="100000">
                            <a14:foregroundMark x1="49191" y1="79567" x2="49191" y2="79567"/>
                            <a14:foregroundMark x1="47573" y1="77709" x2="47573" y2="77709"/>
                            <a14:foregroundMark x1="48544" y1="73375" x2="48544" y2="73375"/>
                            <a14:foregroundMark x1="51780" y1="71517" x2="51780" y2="71517"/>
                            <a14:foregroundMark x1="53722" y1="71517" x2="53722" y2="71517"/>
                            <a14:foregroundMark x1="54693" y1="75232" x2="54693" y2="77090"/>
                            <a14:foregroundMark x1="55016" y1="78638" x2="54693" y2="81115"/>
                          </a14:backgroundRemoval>
                        </a14:imgEffect>
                      </a14:imgLayer>
                    </a14:imgProps>
                  </a:ext>
                  <a:ext uri="{28A0092B-C50C-407E-A947-70E740481C1C}">
                    <a14:useLocalDpi xmlns:a14="http://schemas.microsoft.com/office/drawing/2010/main" val="0"/>
                  </a:ext>
                </a:extLst>
              </a:blip>
              <a:srcRect/>
              <a:stretch>
                <a:fillRect/>
              </a:stretch>
            </p:blipFill>
            <p:spPr bwMode="auto">
              <a:xfrm>
                <a:off x="2211476" y="1323947"/>
                <a:ext cx="533405" cy="215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a:extLst>
                  <a:ext uri="{FF2B5EF4-FFF2-40B4-BE49-F238E27FC236}">
                    <a16:creationId xmlns:a16="http://schemas.microsoft.com/office/drawing/2014/main" id="{C9AFF68D-6B92-4B73-AF7F-2998928BFA01}"/>
                  </a:ext>
                </a:extLst>
              </p:cNvPr>
              <p:cNvSpPr/>
              <p:nvPr/>
            </p:nvSpPr>
            <p:spPr>
              <a:xfrm rot="10800000">
                <a:off x="2801198" y="2220052"/>
                <a:ext cx="586526"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FFFFFF"/>
                    </a:solidFill>
                  </a:rPr>
                  <a:t>5x ND</a:t>
                </a:r>
              </a:p>
              <a:p>
                <a:pPr algn="ctr"/>
                <a:r>
                  <a:rPr lang="en-US" sz="800" dirty="0">
                    <a:solidFill>
                      <a:srgbClr val="FFFFFF"/>
                    </a:solidFill>
                  </a:rPr>
                  <a:t>1x open</a:t>
                </a:r>
              </a:p>
              <a:p>
                <a:pPr algn="ctr"/>
                <a:r>
                  <a:rPr lang="en-US" sz="800" dirty="0">
                    <a:solidFill>
                      <a:srgbClr val="FFFFFF"/>
                    </a:solidFill>
                  </a:rPr>
                  <a:t>3x spare</a:t>
                </a:r>
              </a:p>
            </p:txBody>
          </p:sp>
        </p:grpSp>
        <p:grpSp>
          <p:nvGrpSpPr>
            <p:cNvPr id="10" name="Group 9">
              <a:extLst>
                <a:ext uri="{FF2B5EF4-FFF2-40B4-BE49-F238E27FC236}">
                  <a16:creationId xmlns:a16="http://schemas.microsoft.com/office/drawing/2014/main" id="{295587AD-CA74-40A9-90CE-E56947F33B0A}"/>
                </a:ext>
              </a:extLst>
            </p:cNvPr>
            <p:cNvGrpSpPr/>
            <p:nvPr/>
          </p:nvGrpSpPr>
          <p:grpSpPr>
            <a:xfrm rot="10800000">
              <a:off x="2846148" y="2601253"/>
              <a:ext cx="441708" cy="1710498"/>
              <a:chOff x="1465483" y="-270613"/>
              <a:chExt cx="514354" cy="1491535"/>
            </a:xfrm>
          </p:grpSpPr>
          <p:sp>
            <p:nvSpPr>
              <p:cNvPr id="11" name="Rectangle 10">
                <a:extLst>
                  <a:ext uri="{FF2B5EF4-FFF2-40B4-BE49-F238E27FC236}">
                    <a16:creationId xmlns:a16="http://schemas.microsoft.com/office/drawing/2014/main" id="{F9C3F9AD-5868-4413-9A50-7635BECAA287}"/>
                  </a:ext>
                </a:extLst>
              </p:cNvPr>
              <p:cNvSpPr/>
              <p:nvPr/>
            </p:nvSpPr>
            <p:spPr>
              <a:xfrm rot="10800000">
                <a:off x="1465483" y="-266609"/>
                <a:ext cx="514354" cy="1487531"/>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2" name="Rectangle 11">
                <a:extLst>
                  <a:ext uri="{FF2B5EF4-FFF2-40B4-BE49-F238E27FC236}">
                    <a16:creationId xmlns:a16="http://schemas.microsoft.com/office/drawing/2014/main" id="{DD8F1C7A-7D1D-4DF4-B1E4-40590D6E974F}"/>
                  </a:ext>
                </a:extLst>
              </p:cNvPr>
              <p:cNvSpPr/>
              <p:nvPr/>
            </p:nvSpPr>
            <p:spPr>
              <a:xfrm>
                <a:off x="1623411" y="-270613"/>
                <a:ext cx="204769" cy="114300"/>
              </a:xfrm>
              <a:prstGeom prst="rect">
                <a:avLst/>
              </a:prstGeom>
              <a:solidFill>
                <a:schemeClr val="bg1"/>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16" name="Straight Connector 15">
            <a:extLst>
              <a:ext uri="{FF2B5EF4-FFF2-40B4-BE49-F238E27FC236}">
                <a16:creationId xmlns:a16="http://schemas.microsoft.com/office/drawing/2014/main" id="{35F483E4-6D7E-47A9-A257-64EC03CB9682}"/>
              </a:ext>
            </a:extLst>
          </p:cNvPr>
          <p:cNvCxnSpPr/>
          <p:nvPr/>
        </p:nvCxnSpPr>
        <p:spPr>
          <a:xfrm flipV="1">
            <a:off x="4562475" y="2268884"/>
            <a:ext cx="0" cy="4699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E067DBE-4317-4F88-93F1-7D570F5D4115}"/>
              </a:ext>
            </a:extLst>
          </p:cNvPr>
          <p:cNvGrpSpPr/>
          <p:nvPr/>
        </p:nvGrpSpPr>
        <p:grpSpPr>
          <a:xfrm>
            <a:off x="8071638" y="813446"/>
            <a:ext cx="1240457" cy="558299"/>
            <a:chOff x="7736680" y="999190"/>
            <a:chExt cx="1240457" cy="558299"/>
          </a:xfrm>
        </p:grpSpPr>
        <p:grpSp>
          <p:nvGrpSpPr>
            <p:cNvPr id="18" name="Group 17">
              <a:extLst>
                <a:ext uri="{FF2B5EF4-FFF2-40B4-BE49-F238E27FC236}">
                  <a16:creationId xmlns:a16="http://schemas.microsoft.com/office/drawing/2014/main" id="{7838C227-6612-41AF-A4E7-411B9DE21AC1}"/>
                </a:ext>
              </a:extLst>
            </p:cNvPr>
            <p:cNvGrpSpPr/>
            <p:nvPr/>
          </p:nvGrpSpPr>
          <p:grpSpPr>
            <a:xfrm>
              <a:off x="7736681" y="1099204"/>
              <a:ext cx="1140478" cy="458285"/>
              <a:chOff x="7736681" y="1099204"/>
              <a:chExt cx="1140478" cy="458285"/>
            </a:xfrm>
          </p:grpSpPr>
          <p:sp>
            <p:nvSpPr>
              <p:cNvPr id="22" name="Freeform 52">
                <a:extLst>
                  <a:ext uri="{FF2B5EF4-FFF2-40B4-BE49-F238E27FC236}">
                    <a16:creationId xmlns:a16="http://schemas.microsoft.com/office/drawing/2014/main" id="{20DD1CB4-1A94-42CB-9105-43EB03464771}"/>
                  </a:ext>
                </a:extLst>
              </p:cNvPr>
              <p:cNvSpPr/>
              <p:nvPr/>
            </p:nvSpPr>
            <p:spPr>
              <a:xfrm>
                <a:off x="7848459" y="1196755"/>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9DF35CD0-4C08-436A-B54C-C9E348051D7D}"/>
                  </a:ext>
                </a:extLst>
              </p:cNvPr>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nvGrpSpPr>
            <p:cNvPr id="19" name="Group 18">
              <a:extLst>
                <a:ext uri="{FF2B5EF4-FFF2-40B4-BE49-F238E27FC236}">
                  <a16:creationId xmlns:a16="http://schemas.microsoft.com/office/drawing/2014/main" id="{286F7AC0-D031-4195-9EEC-6056CD20BD53}"/>
                </a:ext>
              </a:extLst>
            </p:cNvPr>
            <p:cNvGrpSpPr/>
            <p:nvPr/>
          </p:nvGrpSpPr>
          <p:grpSpPr>
            <a:xfrm>
              <a:off x="7736680" y="999190"/>
              <a:ext cx="1240457" cy="443997"/>
              <a:chOff x="7736681" y="1099204"/>
              <a:chExt cx="1140478" cy="443997"/>
            </a:xfrm>
          </p:grpSpPr>
          <p:sp>
            <p:nvSpPr>
              <p:cNvPr id="20" name="Freeform 259">
                <a:extLst>
                  <a:ext uri="{FF2B5EF4-FFF2-40B4-BE49-F238E27FC236}">
                    <a16:creationId xmlns:a16="http://schemas.microsoft.com/office/drawing/2014/main" id="{1717D40D-5959-4A40-A053-95632B096D0E}"/>
                  </a:ext>
                </a:extLst>
              </p:cNvPr>
              <p:cNvSpPr/>
              <p:nvPr/>
            </p:nvSpPr>
            <p:spPr>
              <a:xfrm>
                <a:off x="7848459" y="1182467"/>
                <a:ext cx="1028700" cy="360734"/>
              </a:xfrm>
              <a:custGeom>
                <a:avLst/>
                <a:gdLst>
                  <a:gd name="connsiteX0" fmla="*/ 0 w 1028700"/>
                  <a:gd name="connsiteY0" fmla="*/ 24846 h 360734"/>
                  <a:gd name="connsiteX1" fmla="*/ 400050 w 1028700"/>
                  <a:gd name="connsiteY1" fmla="*/ 31990 h 360734"/>
                  <a:gd name="connsiteX2" fmla="*/ 764381 w 1028700"/>
                  <a:gd name="connsiteY2" fmla="*/ 339171 h 360734"/>
                  <a:gd name="connsiteX3" fmla="*/ 1028700 w 1028700"/>
                  <a:gd name="connsiteY3" fmla="*/ 310596 h 360734"/>
                </a:gdLst>
                <a:ahLst/>
                <a:cxnLst>
                  <a:cxn ang="0">
                    <a:pos x="connsiteX0" y="connsiteY0"/>
                  </a:cxn>
                  <a:cxn ang="0">
                    <a:pos x="connsiteX1" y="connsiteY1"/>
                  </a:cxn>
                  <a:cxn ang="0">
                    <a:pos x="connsiteX2" y="connsiteY2"/>
                  </a:cxn>
                  <a:cxn ang="0">
                    <a:pos x="connsiteX3" y="connsiteY3"/>
                  </a:cxn>
                </a:cxnLst>
                <a:rect l="l" t="t" r="r" b="b"/>
                <a:pathLst>
                  <a:path w="1028700" h="360734">
                    <a:moveTo>
                      <a:pt x="0" y="24846"/>
                    </a:moveTo>
                    <a:cubicBezTo>
                      <a:pt x="136326" y="2224"/>
                      <a:pt x="272653" y="-20397"/>
                      <a:pt x="400050" y="31990"/>
                    </a:cubicBezTo>
                    <a:cubicBezTo>
                      <a:pt x="527447" y="84377"/>
                      <a:pt x="659606" y="292737"/>
                      <a:pt x="764381" y="339171"/>
                    </a:cubicBezTo>
                    <a:cubicBezTo>
                      <a:pt x="869156" y="385605"/>
                      <a:pt x="948928" y="348100"/>
                      <a:pt x="1028700" y="31059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a:extLst>
                  <a:ext uri="{FF2B5EF4-FFF2-40B4-BE49-F238E27FC236}">
                    <a16:creationId xmlns:a16="http://schemas.microsoft.com/office/drawing/2014/main" id="{A0DD0098-8EAD-4B11-91B5-C0E0A64D08A7}"/>
                  </a:ext>
                </a:extLst>
              </p:cNvPr>
              <p:cNvSpPr/>
              <p:nvPr/>
            </p:nvSpPr>
            <p:spPr>
              <a:xfrm>
                <a:off x="7736681" y="1099204"/>
                <a:ext cx="307182" cy="27791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pic>
        <p:nvPicPr>
          <p:cNvPr id="25" name="Picture 2">
            <a:extLst>
              <a:ext uri="{FF2B5EF4-FFF2-40B4-BE49-F238E27FC236}">
                <a16:creationId xmlns:a16="http://schemas.microsoft.com/office/drawing/2014/main" id="{E1CBCA81-010C-4715-AA5A-23678EA8B2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0800000" flipV="1">
            <a:off x="213837" y="3114950"/>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a:extLst>
              <a:ext uri="{FF2B5EF4-FFF2-40B4-BE49-F238E27FC236}">
                <a16:creationId xmlns:a16="http://schemas.microsoft.com/office/drawing/2014/main" id="{FFCF27E0-C39C-43BB-A1BD-4571E20CF7BC}"/>
              </a:ext>
            </a:extLst>
          </p:cNvPr>
          <p:cNvSpPr/>
          <p:nvPr/>
        </p:nvSpPr>
        <p:spPr>
          <a:xfrm rot="10800000" flipV="1">
            <a:off x="193558" y="1657641"/>
            <a:ext cx="8783580" cy="306161"/>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r>
              <a:rPr lang="en-US" sz="1400" dirty="0">
                <a:solidFill>
                  <a:srgbClr val="FFFFFF"/>
                </a:solidFill>
              </a:rPr>
              <a:t>OPTICAL BASE FRAME</a:t>
            </a:r>
          </a:p>
        </p:txBody>
      </p:sp>
      <p:sp>
        <p:nvSpPr>
          <p:cNvPr id="27" name="Rectangle 26">
            <a:extLst>
              <a:ext uri="{FF2B5EF4-FFF2-40B4-BE49-F238E27FC236}">
                <a16:creationId xmlns:a16="http://schemas.microsoft.com/office/drawing/2014/main" id="{9845CC7C-79F4-4CBB-85B5-D24F6578A2B0}"/>
              </a:ext>
            </a:extLst>
          </p:cNvPr>
          <p:cNvSpPr/>
          <p:nvPr/>
        </p:nvSpPr>
        <p:spPr>
          <a:xfrm flipV="1">
            <a:off x="1198042" y="1592602"/>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8" name="Rectangle 27">
            <a:extLst>
              <a:ext uri="{FF2B5EF4-FFF2-40B4-BE49-F238E27FC236}">
                <a16:creationId xmlns:a16="http://schemas.microsoft.com/office/drawing/2014/main" id="{63C4F06B-D8C5-45FD-829E-EE90C0CB387F}"/>
              </a:ext>
            </a:extLst>
          </p:cNvPr>
          <p:cNvSpPr/>
          <p:nvPr/>
        </p:nvSpPr>
        <p:spPr>
          <a:xfrm rot="10800000" flipV="1">
            <a:off x="1128423" y="1435880"/>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29" name="Group 28">
            <a:extLst>
              <a:ext uri="{FF2B5EF4-FFF2-40B4-BE49-F238E27FC236}">
                <a16:creationId xmlns:a16="http://schemas.microsoft.com/office/drawing/2014/main" id="{30A7F932-512E-4C44-80F9-3699E13A4C1F}"/>
              </a:ext>
            </a:extLst>
          </p:cNvPr>
          <p:cNvGrpSpPr/>
          <p:nvPr/>
        </p:nvGrpSpPr>
        <p:grpSpPr>
          <a:xfrm flipV="1">
            <a:off x="2143411" y="2746134"/>
            <a:ext cx="2356975" cy="2119549"/>
            <a:chOff x="3160047" y="1321557"/>
            <a:chExt cx="2375229" cy="2181729"/>
          </a:xfrm>
        </p:grpSpPr>
        <p:grpSp>
          <p:nvGrpSpPr>
            <p:cNvPr id="30" name="Group 29">
              <a:extLst>
                <a:ext uri="{FF2B5EF4-FFF2-40B4-BE49-F238E27FC236}">
                  <a16:creationId xmlns:a16="http://schemas.microsoft.com/office/drawing/2014/main" id="{3A4AFFE3-83F4-40A5-A6B1-3F0EFE8EAFEB}"/>
                </a:ext>
              </a:extLst>
            </p:cNvPr>
            <p:cNvGrpSpPr/>
            <p:nvPr/>
          </p:nvGrpSpPr>
          <p:grpSpPr>
            <a:xfrm>
              <a:off x="3160047" y="1321558"/>
              <a:ext cx="1133202" cy="2181728"/>
              <a:chOff x="3160047" y="1321558"/>
              <a:chExt cx="1133202" cy="2181728"/>
            </a:xfrm>
          </p:grpSpPr>
          <p:sp>
            <p:nvSpPr>
              <p:cNvPr id="36" name="Rectangle 35">
                <a:extLst>
                  <a:ext uri="{FF2B5EF4-FFF2-40B4-BE49-F238E27FC236}">
                    <a16:creationId xmlns:a16="http://schemas.microsoft.com/office/drawing/2014/main" id="{439B8CCB-B2F0-4192-B51B-763103D5B142}"/>
                  </a:ext>
                </a:extLst>
              </p:cNvPr>
              <p:cNvSpPr/>
              <p:nvPr/>
            </p:nvSpPr>
            <p:spPr>
              <a:xfrm>
                <a:off x="3676686" y="2401435"/>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7" name="Rectangle 36">
                <a:extLst>
                  <a:ext uri="{FF2B5EF4-FFF2-40B4-BE49-F238E27FC236}">
                    <a16:creationId xmlns:a16="http://schemas.microsoft.com/office/drawing/2014/main" id="{B56F10F8-33E6-405F-95D6-E6D1056812B7}"/>
                  </a:ext>
                </a:extLst>
              </p:cNvPr>
              <p:cNvSpPr/>
              <p:nvPr/>
            </p:nvSpPr>
            <p:spPr>
              <a:xfrm rot="10800000">
                <a:off x="3160047" y="2240746"/>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LWP</a:t>
                </a:r>
              </a:p>
            </p:txBody>
          </p:sp>
          <p:sp>
            <p:nvSpPr>
              <p:cNvPr id="38" name="Rectangle 37">
                <a:extLst>
                  <a:ext uri="{FF2B5EF4-FFF2-40B4-BE49-F238E27FC236}">
                    <a16:creationId xmlns:a16="http://schemas.microsoft.com/office/drawing/2014/main" id="{2D7E80CE-BBD8-4A2C-B1AE-9E22E1F55F82}"/>
                  </a:ext>
                </a:extLst>
              </p:cNvPr>
              <p:cNvSpPr/>
              <p:nvPr/>
            </p:nvSpPr>
            <p:spPr>
              <a:xfrm rot="10800000">
                <a:off x="3207837" y="1321558"/>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39" name="Picture 3">
                <a:extLst>
                  <a:ext uri="{FF2B5EF4-FFF2-40B4-BE49-F238E27FC236}">
                    <a16:creationId xmlns:a16="http://schemas.microsoft.com/office/drawing/2014/main" id="{61ABE89C-BFEB-4206-9133-BF48015A3441}"/>
                  </a:ext>
                </a:extLst>
              </p:cNvPr>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3762897" y="1345302"/>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1" name="Group 30">
              <a:extLst>
                <a:ext uri="{FF2B5EF4-FFF2-40B4-BE49-F238E27FC236}">
                  <a16:creationId xmlns:a16="http://schemas.microsoft.com/office/drawing/2014/main" id="{8254B81F-DD18-4BC9-B184-FBF0EEF77192}"/>
                </a:ext>
              </a:extLst>
            </p:cNvPr>
            <p:cNvGrpSpPr/>
            <p:nvPr/>
          </p:nvGrpSpPr>
          <p:grpSpPr>
            <a:xfrm>
              <a:off x="4402499" y="1321557"/>
              <a:ext cx="1132777" cy="2180396"/>
              <a:chOff x="4402499" y="1321557"/>
              <a:chExt cx="1132777" cy="2180396"/>
            </a:xfrm>
          </p:grpSpPr>
          <p:sp>
            <p:nvSpPr>
              <p:cNvPr id="32" name="Rectangle 31">
                <a:extLst>
                  <a:ext uri="{FF2B5EF4-FFF2-40B4-BE49-F238E27FC236}">
                    <a16:creationId xmlns:a16="http://schemas.microsoft.com/office/drawing/2014/main" id="{003D566F-B4CD-41D7-A030-ED9D33444F9E}"/>
                  </a:ext>
                </a:extLst>
              </p:cNvPr>
              <p:cNvSpPr/>
              <p:nvPr/>
            </p:nvSpPr>
            <p:spPr>
              <a:xfrm>
                <a:off x="4855850" y="2400102"/>
                <a:ext cx="169501" cy="45719"/>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3" name="Rectangle 32">
                <a:extLst>
                  <a:ext uri="{FF2B5EF4-FFF2-40B4-BE49-F238E27FC236}">
                    <a16:creationId xmlns:a16="http://schemas.microsoft.com/office/drawing/2014/main" id="{9A39456F-D52A-4892-9FBA-5EE3FFACDF01}"/>
                  </a:ext>
                </a:extLst>
              </p:cNvPr>
              <p:cNvSpPr/>
              <p:nvPr/>
            </p:nvSpPr>
            <p:spPr>
              <a:xfrm rot="10800000">
                <a:off x="4986589" y="2239413"/>
                <a:ext cx="548687" cy="367095"/>
              </a:xfrm>
              <a:prstGeom prst="rect">
                <a:avLst/>
              </a:prstGeom>
              <a:solidFill>
                <a:srgbClr val="FFC00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rgbClr val="FFFFFF"/>
                    </a:solidFill>
                  </a:rPr>
                  <a:t>SWP</a:t>
                </a:r>
              </a:p>
            </p:txBody>
          </p:sp>
          <p:sp>
            <p:nvSpPr>
              <p:cNvPr id="34" name="Rectangle 33">
                <a:extLst>
                  <a:ext uri="{FF2B5EF4-FFF2-40B4-BE49-F238E27FC236}">
                    <a16:creationId xmlns:a16="http://schemas.microsoft.com/office/drawing/2014/main" id="{365E9841-E0E0-41B4-A59A-3695F00B1356}"/>
                  </a:ext>
                </a:extLst>
              </p:cNvPr>
              <p:cNvSpPr/>
              <p:nvPr/>
            </p:nvSpPr>
            <p:spPr>
              <a:xfrm rot="10800000">
                <a:off x="5040062" y="1321557"/>
                <a:ext cx="441688" cy="918515"/>
              </a:xfrm>
              <a:prstGeom prst="rect">
                <a:avLst/>
              </a:prstGeom>
              <a:solidFill>
                <a:srgbClr val="92D050"/>
              </a:solidFill>
              <a:ln w="9525"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35" name="Picture 3">
                <a:extLst>
                  <a:ext uri="{FF2B5EF4-FFF2-40B4-BE49-F238E27FC236}">
                    <a16:creationId xmlns:a16="http://schemas.microsoft.com/office/drawing/2014/main" id="{6DA17185-070A-47E4-B3AD-D272324CC50E}"/>
                  </a:ext>
                </a:extLst>
              </p:cNvPr>
              <p:cNvPicPr>
                <a:picLocks noChangeArrowheads="1"/>
              </p:cNvPicPr>
              <p:nvPr/>
            </p:nvPicPr>
            <p:blipFill>
              <a:blip r:embed="rId6">
                <a:extLst>
                  <a:ext uri="{BEBA8EAE-BF5A-486C-A8C5-ECC9F3942E4B}">
                    <a14:imgProps xmlns:a14="http://schemas.microsoft.com/office/drawing/2010/main">
                      <a14:imgLayer r:embed="rId7">
                        <a14:imgEffect>
                          <a14:backgroundRemoval t="2727" b="97576" l="3040" r="97872"/>
                        </a14:imgEffect>
                      </a14:imgLayer>
                    </a14:imgProps>
                  </a:ext>
                  <a:ext uri="{28A0092B-C50C-407E-A947-70E740481C1C}">
                    <a14:useLocalDpi xmlns:a14="http://schemas.microsoft.com/office/drawing/2010/main" val="0"/>
                  </a:ext>
                </a:extLst>
              </a:blip>
              <a:srcRect/>
              <a:stretch>
                <a:fillRect/>
              </a:stretch>
            </p:blipFill>
            <p:spPr bwMode="auto">
              <a:xfrm>
                <a:off x="4402499" y="1343969"/>
                <a:ext cx="530352" cy="2157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40" name="Group 39">
            <a:extLst>
              <a:ext uri="{FF2B5EF4-FFF2-40B4-BE49-F238E27FC236}">
                <a16:creationId xmlns:a16="http://schemas.microsoft.com/office/drawing/2014/main" id="{07BBB22A-128B-447D-8B8D-C1ED0FC198CB}"/>
              </a:ext>
            </a:extLst>
          </p:cNvPr>
          <p:cNvGrpSpPr/>
          <p:nvPr/>
        </p:nvGrpSpPr>
        <p:grpSpPr>
          <a:xfrm rot="10800000" flipV="1">
            <a:off x="4114093" y="2893161"/>
            <a:ext cx="321952" cy="624614"/>
            <a:chOff x="4320177" y="1114425"/>
            <a:chExt cx="324445" cy="642938"/>
          </a:xfrm>
        </p:grpSpPr>
        <p:sp>
          <p:nvSpPr>
            <p:cNvPr id="41" name="Oval 40">
              <a:extLst>
                <a:ext uri="{FF2B5EF4-FFF2-40B4-BE49-F238E27FC236}">
                  <a16:creationId xmlns:a16="http://schemas.microsoft.com/office/drawing/2014/main" id="{A14C94FE-DCEB-4C38-B562-CFC9768A7B3E}"/>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2" name="Oval 41">
              <a:extLst>
                <a:ext uri="{FF2B5EF4-FFF2-40B4-BE49-F238E27FC236}">
                  <a16:creationId xmlns:a16="http://schemas.microsoft.com/office/drawing/2014/main" id="{981E24C9-0B46-44F5-BD9B-4F0DAB20A69E}"/>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43" name="Rectangle 42">
              <a:extLst>
                <a:ext uri="{FF2B5EF4-FFF2-40B4-BE49-F238E27FC236}">
                  <a16:creationId xmlns:a16="http://schemas.microsoft.com/office/drawing/2014/main" id="{3B485738-AB8B-4E3B-AD2C-D85671CBEB0A}"/>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44" name="Straight Connector 43">
            <a:extLst>
              <a:ext uri="{FF2B5EF4-FFF2-40B4-BE49-F238E27FC236}">
                <a16:creationId xmlns:a16="http://schemas.microsoft.com/office/drawing/2014/main" id="{026AF94A-50BD-4104-BE88-C1DBDAA9FE27}"/>
              </a:ext>
            </a:extLst>
          </p:cNvPr>
          <p:cNvCxnSpPr/>
          <p:nvPr/>
        </p:nvCxnSpPr>
        <p:spPr>
          <a:xfrm flipV="1">
            <a:off x="1740273" y="3434653"/>
            <a:ext cx="72589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A0AC66-560D-45A8-801D-8AB38A4F691D}"/>
              </a:ext>
            </a:extLst>
          </p:cNvPr>
          <p:cNvCxnSpPr>
            <a:stCxn id="54" idx="7"/>
            <a:endCxn id="42" idx="7"/>
          </p:cNvCxnSpPr>
          <p:nvPr/>
        </p:nvCxnSpPr>
        <p:spPr>
          <a:xfrm flipV="1">
            <a:off x="2492826" y="2984633"/>
            <a:ext cx="1650854" cy="4500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C59595-71DF-4AE5-99E4-D43347EFD86E}"/>
              </a:ext>
            </a:extLst>
          </p:cNvPr>
          <p:cNvCxnSpPr>
            <a:stCxn id="42" idx="5"/>
            <a:endCxn id="54" idx="5"/>
          </p:cNvCxnSpPr>
          <p:nvPr/>
        </p:nvCxnSpPr>
        <p:spPr>
          <a:xfrm flipH="1" flipV="1">
            <a:off x="2492826" y="2992984"/>
            <a:ext cx="1650854" cy="4333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424B47-6AFD-473F-A98A-44C80B2A71CE}"/>
              </a:ext>
            </a:extLst>
          </p:cNvPr>
          <p:cNvCxnSpPr/>
          <p:nvPr/>
        </p:nvCxnSpPr>
        <p:spPr>
          <a:xfrm flipH="1">
            <a:off x="1258013" y="2999925"/>
            <a:ext cx="1222827"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F6CFA5-F10F-4E25-9BC6-28A38D70187F}"/>
              </a:ext>
            </a:extLst>
          </p:cNvPr>
          <p:cNvCxnSpPr>
            <a:stCxn id="74" idx="0"/>
            <a:endCxn id="41" idx="3"/>
          </p:cNvCxnSpPr>
          <p:nvPr/>
        </p:nvCxnSpPr>
        <p:spPr>
          <a:xfrm flipH="1" flipV="1">
            <a:off x="4418483" y="3426302"/>
            <a:ext cx="289168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259B60-4194-4985-A7FC-D99885F4C31D}"/>
              </a:ext>
            </a:extLst>
          </p:cNvPr>
          <p:cNvCxnSpPr/>
          <p:nvPr/>
        </p:nvCxnSpPr>
        <p:spPr>
          <a:xfrm flipV="1">
            <a:off x="4418483" y="2987528"/>
            <a:ext cx="34036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865848E-0F35-45F5-81C6-87A3801FAD34}"/>
              </a:ext>
            </a:extLst>
          </p:cNvPr>
          <p:cNvSpPr txBox="1"/>
          <p:nvPr/>
        </p:nvSpPr>
        <p:spPr>
          <a:xfrm rot="10800000" flipV="1">
            <a:off x="1612334" y="630332"/>
            <a:ext cx="518563" cy="239204"/>
          </a:xfrm>
          <a:prstGeom prst="rect">
            <a:avLst/>
          </a:prstGeom>
          <a:noFill/>
        </p:spPr>
        <p:txBody>
          <a:bodyPr wrap="none" lIns="0" tIns="0" rIns="0" bIns="0" rtlCol="0">
            <a:spAutoFit/>
          </a:bodyPr>
          <a:lstStyle/>
          <a:p>
            <a:pPr>
              <a:spcAft>
                <a:spcPts val="900"/>
              </a:spcAft>
            </a:pPr>
            <a:r>
              <a:rPr lang="en-US" sz="1600" dirty="0">
                <a:solidFill>
                  <a:srgbClr val="0F238C"/>
                </a:solidFill>
                <a:latin typeface="Arial"/>
              </a:rPr>
              <a:t>LPPS</a:t>
            </a:r>
          </a:p>
        </p:txBody>
      </p:sp>
      <p:sp>
        <p:nvSpPr>
          <p:cNvPr id="51" name="TextBox 50">
            <a:extLst>
              <a:ext uri="{FF2B5EF4-FFF2-40B4-BE49-F238E27FC236}">
                <a16:creationId xmlns:a16="http://schemas.microsoft.com/office/drawing/2014/main" id="{899EE6F4-3BAE-41E0-8FEE-04FE5498A719}"/>
              </a:ext>
            </a:extLst>
          </p:cNvPr>
          <p:cNvSpPr txBox="1"/>
          <p:nvPr/>
        </p:nvSpPr>
        <p:spPr>
          <a:xfrm rot="10800000" flipV="1">
            <a:off x="7310169" y="552146"/>
            <a:ext cx="783869" cy="184666"/>
          </a:xfrm>
          <a:prstGeom prst="rect">
            <a:avLst/>
          </a:prstGeom>
          <a:noFill/>
        </p:spPr>
        <p:txBody>
          <a:bodyPr wrap="none" lIns="0" tIns="0" rIns="0" bIns="0" rtlCol="0">
            <a:spAutoFit/>
          </a:bodyPr>
          <a:lstStyle/>
          <a:p>
            <a:pPr algn="ctr">
              <a:spcAft>
                <a:spcPts val="900"/>
              </a:spcAft>
            </a:pPr>
            <a:r>
              <a:rPr lang="en-US" sz="1200" dirty="0">
                <a:solidFill>
                  <a:srgbClr val="0F238C"/>
                </a:solidFill>
                <a:latin typeface="Arial"/>
              </a:rPr>
              <a:t>Mixing fiber</a:t>
            </a:r>
          </a:p>
        </p:txBody>
      </p:sp>
      <p:grpSp>
        <p:nvGrpSpPr>
          <p:cNvPr id="52" name="Group 51">
            <a:extLst>
              <a:ext uri="{FF2B5EF4-FFF2-40B4-BE49-F238E27FC236}">
                <a16:creationId xmlns:a16="http://schemas.microsoft.com/office/drawing/2014/main" id="{572031F1-AF0D-432A-BF52-EE4D95FE1B96}"/>
              </a:ext>
            </a:extLst>
          </p:cNvPr>
          <p:cNvGrpSpPr/>
          <p:nvPr/>
        </p:nvGrpSpPr>
        <p:grpSpPr>
          <a:xfrm flipV="1">
            <a:off x="2200461" y="2901512"/>
            <a:ext cx="321952" cy="624614"/>
            <a:chOff x="4320177" y="1114425"/>
            <a:chExt cx="324445" cy="642938"/>
          </a:xfrm>
        </p:grpSpPr>
        <p:sp>
          <p:nvSpPr>
            <p:cNvPr id="53" name="Oval 52">
              <a:extLst>
                <a:ext uri="{FF2B5EF4-FFF2-40B4-BE49-F238E27FC236}">
                  <a16:creationId xmlns:a16="http://schemas.microsoft.com/office/drawing/2014/main" id="{C44DEE05-FB39-4347-BA7D-0EDA901DA8B4}"/>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4" name="Oval 53">
              <a:extLst>
                <a:ext uri="{FF2B5EF4-FFF2-40B4-BE49-F238E27FC236}">
                  <a16:creationId xmlns:a16="http://schemas.microsoft.com/office/drawing/2014/main" id="{D65EE432-7F32-43C2-9DCD-CC01EB1469FE}"/>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5" name="Rectangle 54">
              <a:extLst>
                <a:ext uri="{FF2B5EF4-FFF2-40B4-BE49-F238E27FC236}">
                  <a16:creationId xmlns:a16="http://schemas.microsoft.com/office/drawing/2014/main" id="{12F5952C-8DDC-4191-B4CC-8DD273D6C855}"/>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56" name="Straight Connector 55">
            <a:extLst>
              <a:ext uri="{FF2B5EF4-FFF2-40B4-BE49-F238E27FC236}">
                <a16:creationId xmlns:a16="http://schemas.microsoft.com/office/drawing/2014/main" id="{FBF754F9-3CD3-4762-863F-FD565B97A3C0}"/>
              </a:ext>
            </a:extLst>
          </p:cNvPr>
          <p:cNvCxnSpPr>
            <a:endCxn id="74" idx="3"/>
          </p:cNvCxnSpPr>
          <p:nvPr/>
        </p:nvCxnSpPr>
        <p:spPr>
          <a:xfrm flipV="1">
            <a:off x="1469999" y="3200622"/>
            <a:ext cx="6065965" cy="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D97CFEC-731F-45D0-B1F4-D3AA7190D4B7}"/>
              </a:ext>
            </a:extLst>
          </p:cNvPr>
          <p:cNvGrpSpPr/>
          <p:nvPr/>
        </p:nvGrpSpPr>
        <p:grpSpPr>
          <a:xfrm flipV="1">
            <a:off x="7142597" y="1258379"/>
            <a:ext cx="752455" cy="2156004"/>
            <a:chOff x="6869471" y="2120489"/>
            <a:chExt cx="758283" cy="2219253"/>
          </a:xfrm>
        </p:grpSpPr>
        <p:sp>
          <p:nvSpPr>
            <p:cNvPr id="58" name="Rectangle 57">
              <a:extLst>
                <a:ext uri="{FF2B5EF4-FFF2-40B4-BE49-F238E27FC236}">
                  <a16:creationId xmlns:a16="http://schemas.microsoft.com/office/drawing/2014/main" id="{DF068C89-8794-4D97-AC28-D0D31B67267C}"/>
                </a:ext>
              </a:extLst>
            </p:cNvPr>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59" name="Group 58">
              <a:extLst>
                <a:ext uri="{FF2B5EF4-FFF2-40B4-BE49-F238E27FC236}">
                  <a16:creationId xmlns:a16="http://schemas.microsoft.com/office/drawing/2014/main" id="{B7AF033D-DA29-4179-82AF-656148762B03}"/>
                </a:ext>
              </a:extLst>
            </p:cNvPr>
            <p:cNvGrpSpPr/>
            <p:nvPr/>
          </p:nvGrpSpPr>
          <p:grpSpPr>
            <a:xfrm>
              <a:off x="6869471" y="2120489"/>
              <a:ext cx="758283" cy="2219253"/>
              <a:chOff x="5543797" y="2119366"/>
              <a:chExt cx="758283" cy="2219253"/>
            </a:xfrm>
          </p:grpSpPr>
          <p:grpSp>
            <p:nvGrpSpPr>
              <p:cNvPr id="60" name="Group 59">
                <a:extLst>
                  <a:ext uri="{FF2B5EF4-FFF2-40B4-BE49-F238E27FC236}">
                    <a16:creationId xmlns:a16="http://schemas.microsoft.com/office/drawing/2014/main" id="{3B6F3719-D7EF-45F5-9410-2E4D67419AEF}"/>
                  </a:ext>
                </a:extLst>
              </p:cNvPr>
              <p:cNvGrpSpPr/>
              <p:nvPr/>
            </p:nvGrpSpPr>
            <p:grpSpPr>
              <a:xfrm rot="5400000">
                <a:off x="5331461" y="2486415"/>
                <a:ext cx="1188720" cy="454622"/>
                <a:chOff x="722036" y="2831741"/>
                <a:chExt cx="5960829" cy="454622"/>
              </a:xfrm>
            </p:grpSpPr>
            <p:cxnSp>
              <p:nvCxnSpPr>
                <p:cNvPr id="72" name="Straight Connector 71">
                  <a:extLst>
                    <a:ext uri="{FF2B5EF4-FFF2-40B4-BE49-F238E27FC236}">
                      <a16:creationId xmlns:a16="http://schemas.microsoft.com/office/drawing/2014/main" id="{E4F974B0-E7C9-4F51-BBC7-D6451936CC55}"/>
                    </a:ext>
                  </a:extLst>
                </p:cNvPr>
                <p:cNvCxnSpPr/>
                <p:nvPr/>
              </p:nvCxnSpPr>
              <p:spPr>
                <a:xfrm rot="16200000" flipH="1">
                  <a:off x="3702451" y="305948"/>
                  <a:ext cx="0" cy="59608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8FAFEFC-CFB9-4FA5-89FB-2D86A2A1DB52}"/>
                    </a:ext>
                  </a:extLst>
                </p:cNvPr>
                <p:cNvCxnSpPr/>
                <p:nvPr/>
              </p:nvCxnSpPr>
              <p:spPr>
                <a:xfrm flipH="1">
                  <a:off x="2978457" y="2831741"/>
                  <a:ext cx="366820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95A9CA2-F2BE-4B40-92E6-E5DB7EBA3CE4}"/>
                  </a:ext>
                </a:extLst>
              </p:cNvPr>
              <p:cNvGrpSpPr/>
              <p:nvPr/>
            </p:nvGrpSpPr>
            <p:grpSpPr>
              <a:xfrm rot="10800000">
                <a:off x="5543797" y="2339398"/>
                <a:ext cx="758283" cy="1999221"/>
                <a:chOff x="5869839" y="1877446"/>
                <a:chExt cx="758283" cy="1999221"/>
              </a:xfrm>
            </p:grpSpPr>
            <p:sp>
              <p:nvSpPr>
                <p:cNvPr id="64" name="Rectangle 63">
                  <a:extLst>
                    <a:ext uri="{FF2B5EF4-FFF2-40B4-BE49-F238E27FC236}">
                      <a16:creationId xmlns:a16="http://schemas.microsoft.com/office/drawing/2014/main" id="{2564C8AE-4103-4194-8F97-54D9422304AB}"/>
                    </a:ext>
                  </a:extLst>
                </p:cNvPr>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5" name="Rectangle 64">
                  <a:extLst>
                    <a:ext uri="{FF2B5EF4-FFF2-40B4-BE49-F238E27FC236}">
                      <a16:creationId xmlns:a16="http://schemas.microsoft.com/office/drawing/2014/main" id="{D84FFAA4-6B84-47EB-BEB6-DED474D5535B}"/>
                    </a:ext>
                  </a:extLst>
                </p:cNvPr>
                <p:cNvSpPr/>
                <p:nvPr/>
              </p:nvSpPr>
              <p:spPr>
                <a:xfrm>
                  <a:off x="5869839" y="2604974"/>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66" name="Group 65">
                  <a:extLst>
                    <a:ext uri="{FF2B5EF4-FFF2-40B4-BE49-F238E27FC236}">
                      <a16:creationId xmlns:a16="http://schemas.microsoft.com/office/drawing/2014/main" id="{B9CAC2B2-DB30-4F69-9B6B-63577573A19C}"/>
                    </a:ext>
                  </a:extLst>
                </p:cNvPr>
                <p:cNvGrpSpPr/>
                <p:nvPr/>
              </p:nvGrpSpPr>
              <p:grpSpPr>
                <a:xfrm rot="16200000">
                  <a:off x="6084529" y="2444604"/>
                  <a:ext cx="324445" cy="642938"/>
                  <a:chOff x="4320177" y="1114425"/>
                  <a:chExt cx="324445" cy="642938"/>
                </a:xfrm>
              </p:grpSpPr>
              <p:sp>
                <p:nvSpPr>
                  <p:cNvPr id="69" name="Oval 68">
                    <a:extLst>
                      <a:ext uri="{FF2B5EF4-FFF2-40B4-BE49-F238E27FC236}">
                        <a16:creationId xmlns:a16="http://schemas.microsoft.com/office/drawing/2014/main" id="{13A21E3B-9FD3-48F1-88F0-930042EB96C9}"/>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0" name="Oval 69">
                    <a:extLst>
                      <a:ext uri="{FF2B5EF4-FFF2-40B4-BE49-F238E27FC236}">
                        <a16:creationId xmlns:a16="http://schemas.microsoft.com/office/drawing/2014/main" id="{4C59ADC7-0593-467D-B78A-5166CDBD6DA2}"/>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1" name="Rectangle 70">
                    <a:extLst>
                      <a:ext uri="{FF2B5EF4-FFF2-40B4-BE49-F238E27FC236}">
                        <a16:creationId xmlns:a16="http://schemas.microsoft.com/office/drawing/2014/main" id="{1CC21AC4-EBD3-4E95-8999-17D98AE08239}"/>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67" name="Straight Connector 66">
                  <a:extLst>
                    <a:ext uri="{FF2B5EF4-FFF2-40B4-BE49-F238E27FC236}">
                      <a16:creationId xmlns:a16="http://schemas.microsoft.com/office/drawing/2014/main" id="{64BFFE75-30C0-4452-A16E-1C54292A9917}"/>
                    </a:ext>
                  </a:extLst>
                </p:cNvPr>
                <p:cNvCxnSpPr>
                  <a:stCxn id="68" idx="3"/>
                  <a:endCxn id="74" idx="3"/>
                </p:cNvCxnSpPr>
                <p:nvPr/>
              </p:nvCxnSpPr>
              <p:spPr>
                <a:xfrm rot="10800000" flipV="1">
                  <a:off x="6225309" y="2184628"/>
                  <a:ext cx="21442" cy="169203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0C6C85B-1269-457D-917F-B51AD7FC1315}"/>
                    </a:ext>
                  </a:extLst>
                </p:cNvPr>
                <p:cNvSpPr/>
                <p:nvPr/>
              </p:nvSpPr>
              <p:spPr>
                <a:xfrm rot="5400000">
                  <a:off x="6093160"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62" name="Straight Connector 61">
                <a:extLst>
                  <a:ext uri="{FF2B5EF4-FFF2-40B4-BE49-F238E27FC236}">
                    <a16:creationId xmlns:a16="http://schemas.microsoft.com/office/drawing/2014/main" id="{4F9B8C2A-6AF0-459A-9A44-36433CDB688D}"/>
                  </a:ext>
                </a:extLst>
              </p:cNvPr>
              <p:cNvCxnSpPr>
                <a:stCxn id="70" idx="5"/>
                <a:endCxn id="68"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4AAB13-A78F-4583-9FAD-A69C0DCD1E56}"/>
                  </a:ext>
                </a:extLst>
              </p:cNvPr>
              <p:cNvCxnSpPr>
                <a:stCxn id="68" idx="3"/>
                <a:endCxn id="70"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4" name="Rectangle 73">
            <a:extLst>
              <a:ext uri="{FF2B5EF4-FFF2-40B4-BE49-F238E27FC236}">
                <a16:creationId xmlns:a16="http://schemas.microsoft.com/office/drawing/2014/main" id="{EAB6A676-1981-439A-86C3-64D42232A46F}"/>
              </a:ext>
            </a:extLst>
          </p:cNvPr>
          <p:cNvSpPr/>
          <p:nvPr/>
        </p:nvSpPr>
        <p:spPr>
          <a:xfrm rot="2700000" flipH="1" flipV="1">
            <a:off x="7523454" y="2868792"/>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75" name="Group 74">
            <a:extLst>
              <a:ext uri="{FF2B5EF4-FFF2-40B4-BE49-F238E27FC236}">
                <a16:creationId xmlns:a16="http://schemas.microsoft.com/office/drawing/2014/main" id="{05996736-4EA5-4F94-B9C7-A76954C3A0FC}"/>
              </a:ext>
            </a:extLst>
          </p:cNvPr>
          <p:cNvGrpSpPr/>
          <p:nvPr/>
        </p:nvGrpSpPr>
        <p:grpSpPr>
          <a:xfrm>
            <a:off x="1185651" y="645304"/>
            <a:ext cx="637997" cy="2946525"/>
            <a:chOff x="1185651" y="645304"/>
            <a:chExt cx="637997" cy="2946525"/>
          </a:xfrm>
        </p:grpSpPr>
        <p:sp>
          <p:nvSpPr>
            <p:cNvPr id="76" name="Freeform 294">
              <a:extLst>
                <a:ext uri="{FF2B5EF4-FFF2-40B4-BE49-F238E27FC236}">
                  <a16:creationId xmlns:a16="http://schemas.microsoft.com/office/drawing/2014/main" id="{2D875B64-F868-4F0C-84E8-FA3AB59CE7B3}"/>
                </a:ext>
              </a:extLst>
            </p:cNvPr>
            <p:cNvSpPr/>
            <p:nvPr/>
          </p:nvSpPr>
          <p:spPr>
            <a:xfrm rot="16200000" flipV="1">
              <a:off x="1140066" y="849057"/>
              <a:ext cx="610733" cy="203228"/>
            </a:xfrm>
            <a:custGeom>
              <a:avLst/>
              <a:gdLst>
                <a:gd name="connsiteX0" fmla="*/ 857250 w 857250"/>
                <a:gd name="connsiteY0" fmla="*/ 33168 h 204802"/>
                <a:gd name="connsiteX1" fmla="*/ 471487 w 857250"/>
                <a:gd name="connsiteY1" fmla="*/ 204618 h 204802"/>
                <a:gd name="connsiteX2" fmla="*/ 214312 w 857250"/>
                <a:gd name="connsiteY2" fmla="*/ 4593 h 204802"/>
                <a:gd name="connsiteX3" fmla="*/ 0 w 857250"/>
                <a:gd name="connsiteY3" fmla="*/ 54600 h 204802"/>
              </a:gdLst>
              <a:ahLst/>
              <a:cxnLst>
                <a:cxn ang="0">
                  <a:pos x="connsiteX0" y="connsiteY0"/>
                </a:cxn>
                <a:cxn ang="0">
                  <a:pos x="connsiteX1" y="connsiteY1"/>
                </a:cxn>
                <a:cxn ang="0">
                  <a:pos x="connsiteX2" y="connsiteY2"/>
                </a:cxn>
                <a:cxn ang="0">
                  <a:pos x="connsiteX3" y="connsiteY3"/>
                </a:cxn>
              </a:cxnLst>
              <a:rect l="l" t="t" r="r" b="b"/>
              <a:pathLst>
                <a:path w="857250" h="204802">
                  <a:moveTo>
                    <a:pt x="857250" y="33168"/>
                  </a:moveTo>
                  <a:cubicBezTo>
                    <a:pt x="717946" y="121274"/>
                    <a:pt x="578643" y="209381"/>
                    <a:pt x="471487" y="204618"/>
                  </a:cubicBezTo>
                  <a:cubicBezTo>
                    <a:pt x="364331" y="199856"/>
                    <a:pt x="292893" y="29596"/>
                    <a:pt x="214312" y="4593"/>
                  </a:cubicBezTo>
                  <a:cubicBezTo>
                    <a:pt x="135731" y="-20410"/>
                    <a:pt x="21431" y="65315"/>
                    <a:pt x="0" y="54600"/>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7" name="Group 76">
              <a:extLst>
                <a:ext uri="{FF2B5EF4-FFF2-40B4-BE49-F238E27FC236}">
                  <a16:creationId xmlns:a16="http://schemas.microsoft.com/office/drawing/2014/main" id="{76A5B426-8CBF-4C21-BFF3-BB019E9D77F7}"/>
                </a:ext>
              </a:extLst>
            </p:cNvPr>
            <p:cNvGrpSpPr/>
            <p:nvPr/>
          </p:nvGrpSpPr>
          <p:grpSpPr>
            <a:xfrm flipV="1">
              <a:off x="1185651" y="1441803"/>
              <a:ext cx="637997" cy="1757793"/>
              <a:chOff x="5603698" y="2345741"/>
              <a:chExt cx="642938" cy="1809360"/>
            </a:xfrm>
          </p:grpSpPr>
          <p:grpSp>
            <p:nvGrpSpPr>
              <p:cNvPr id="80" name="Group 79">
                <a:extLst>
                  <a:ext uri="{FF2B5EF4-FFF2-40B4-BE49-F238E27FC236}">
                    <a16:creationId xmlns:a16="http://schemas.microsoft.com/office/drawing/2014/main" id="{122E160A-AE4B-49D0-A207-145717EC3634}"/>
                  </a:ext>
                </a:extLst>
              </p:cNvPr>
              <p:cNvGrpSpPr/>
              <p:nvPr/>
            </p:nvGrpSpPr>
            <p:grpSpPr>
              <a:xfrm rot="10800000">
                <a:off x="5603698" y="2345741"/>
                <a:ext cx="642938" cy="1809360"/>
                <a:chOff x="5925283" y="2060964"/>
                <a:chExt cx="642938" cy="1809360"/>
              </a:xfrm>
            </p:grpSpPr>
            <p:grpSp>
              <p:nvGrpSpPr>
                <p:cNvPr id="83" name="Group 82">
                  <a:extLst>
                    <a:ext uri="{FF2B5EF4-FFF2-40B4-BE49-F238E27FC236}">
                      <a16:creationId xmlns:a16="http://schemas.microsoft.com/office/drawing/2014/main" id="{DDA76762-F314-4413-BC5D-DC58DC58243C}"/>
                    </a:ext>
                  </a:extLst>
                </p:cNvPr>
                <p:cNvGrpSpPr/>
                <p:nvPr/>
              </p:nvGrpSpPr>
              <p:grpSpPr>
                <a:xfrm rot="16200000">
                  <a:off x="6084529" y="2444604"/>
                  <a:ext cx="324445" cy="642938"/>
                  <a:chOff x="4320177" y="1114425"/>
                  <a:chExt cx="324445" cy="642938"/>
                </a:xfrm>
              </p:grpSpPr>
              <p:sp>
                <p:nvSpPr>
                  <p:cNvPr id="85" name="Oval 84">
                    <a:extLst>
                      <a:ext uri="{FF2B5EF4-FFF2-40B4-BE49-F238E27FC236}">
                        <a16:creationId xmlns:a16="http://schemas.microsoft.com/office/drawing/2014/main" id="{C0C3607E-437C-494C-B8EF-445A8748F01F}"/>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86" name="Oval 85">
                    <a:extLst>
                      <a:ext uri="{FF2B5EF4-FFF2-40B4-BE49-F238E27FC236}">
                        <a16:creationId xmlns:a16="http://schemas.microsoft.com/office/drawing/2014/main" id="{14CEB096-8E26-41B3-BC06-E627C19029EC}"/>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87" name="Rectangle 86">
                    <a:extLst>
                      <a:ext uri="{FF2B5EF4-FFF2-40B4-BE49-F238E27FC236}">
                        <a16:creationId xmlns:a16="http://schemas.microsoft.com/office/drawing/2014/main" id="{A33FBDB0-24EB-458C-A8FE-FFB83FE646DC}"/>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84" name="Straight Connector 83">
                  <a:extLst>
                    <a:ext uri="{FF2B5EF4-FFF2-40B4-BE49-F238E27FC236}">
                      <a16:creationId xmlns:a16="http://schemas.microsoft.com/office/drawing/2014/main" id="{A3674DCD-43C1-4D77-B2D9-B19F6F415EB7}"/>
                    </a:ext>
                  </a:extLst>
                </p:cNvPr>
                <p:cNvCxnSpPr>
                  <a:endCxn id="79" idx="1"/>
                </p:cNvCxnSpPr>
                <p:nvPr/>
              </p:nvCxnSpPr>
              <p:spPr>
                <a:xfrm rot="10800000" flipH="1" flipV="1">
                  <a:off x="6246731" y="2060964"/>
                  <a:ext cx="4627" cy="1809360"/>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E2BC1FDA-2430-440E-ABFD-CADAB65C48F1}"/>
                  </a:ext>
                </a:extLst>
              </p:cNvPr>
              <p:cNvCxnSpPr>
                <a:stCxn id="86" idx="5"/>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38531A5-0857-4DCA-A8A0-1F280ADB50AE}"/>
                  </a:ext>
                </a:extLst>
              </p:cNvPr>
              <p:cNvCxnSpPr>
                <a:endCxn id="86"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C8195970-2FE7-4D31-904C-4999ECF58960}"/>
                </a:ext>
              </a:extLst>
            </p:cNvPr>
            <p:cNvSpPr/>
            <p:nvPr/>
          </p:nvSpPr>
          <p:spPr>
            <a:xfrm rot="5400000" flipV="1">
              <a:off x="1357651" y="1263624"/>
              <a:ext cx="298427" cy="269377"/>
            </a:xfrm>
            <a:prstGeom prst="rect">
              <a:avLst/>
            </a:prstGeom>
            <a:solidFill>
              <a:srgbClr val="C00000"/>
            </a:solidFill>
            <a:ln w="19050" cap="sq">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9" name="Rectangle 78">
              <a:extLst>
                <a:ext uri="{FF2B5EF4-FFF2-40B4-BE49-F238E27FC236}">
                  <a16:creationId xmlns:a16="http://schemas.microsoft.com/office/drawing/2014/main" id="{EF2891AD-2913-4D16-BA69-BD26C5C7D118}"/>
                </a:ext>
              </a:extLst>
            </p:cNvPr>
            <p:cNvSpPr/>
            <p:nvPr/>
          </p:nvSpPr>
          <p:spPr>
            <a:xfrm rot="18900000" flipH="1">
              <a:off x="1427167" y="2867766"/>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88" name="Straight Connector 87">
            <a:extLst>
              <a:ext uri="{FF2B5EF4-FFF2-40B4-BE49-F238E27FC236}">
                <a16:creationId xmlns:a16="http://schemas.microsoft.com/office/drawing/2014/main" id="{417B450B-81E2-4BDE-B5AB-0FCB6B38C588}"/>
              </a:ext>
            </a:extLst>
          </p:cNvPr>
          <p:cNvCxnSpPr/>
          <p:nvPr/>
        </p:nvCxnSpPr>
        <p:spPr>
          <a:xfrm flipH="1" flipV="1">
            <a:off x="1729855" y="2266554"/>
            <a:ext cx="0" cy="11548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8793CCC-6C9A-472F-8D93-C72A5A544D26}"/>
              </a:ext>
            </a:extLst>
          </p:cNvPr>
          <p:cNvCxnSpPr/>
          <p:nvPr/>
        </p:nvCxnSpPr>
        <p:spPr>
          <a:xfrm rot="16200000" flipH="1" flipV="1">
            <a:off x="925144" y="2629298"/>
            <a:ext cx="71067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B8CE9B4-AB98-4D3B-875A-36499269F3A2}"/>
              </a:ext>
            </a:extLst>
          </p:cNvPr>
          <p:cNvSpPr/>
          <p:nvPr/>
        </p:nvSpPr>
        <p:spPr>
          <a:xfrm flipV="1">
            <a:off x="607068" y="3233379"/>
            <a:ext cx="300913" cy="1215871"/>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sp>
        <p:nvSpPr>
          <p:cNvPr id="91" name="Rectangle 90">
            <a:extLst>
              <a:ext uri="{FF2B5EF4-FFF2-40B4-BE49-F238E27FC236}">
                <a16:creationId xmlns:a16="http://schemas.microsoft.com/office/drawing/2014/main" id="{E6D3D5F7-9A2B-4C76-B94D-3B4353AB4CD3}"/>
              </a:ext>
            </a:extLst>
          </p:cNvPr>
          <p:cNvSpPr/>
          <p:nvPr/>
        </p:nvSpPr>
        <p:spPr>
          <a:xfrm flipV="1">
            <a:off x="8230344" y="3235344"/>
            <a:ext cx="300913" cy="1213906"/>
          </a:xfrm>
          <a:prstGeom prst="rect">
            <a:avLst/>
          </a:prstGeom>
          <a:solidFill>
            <a:srgbClr val="92D050"/>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a:endParaRPr lang="en-US" sz="1400">
              <a:solidFill>
                <a:srgbClr val="FFFFFF"/>
              </a:solidFill>
            </a:endParaRPr>
          </a:p>
        </p:txBody>
      </p:sp>
      <p:pic>
        <p:nvPicPr>
          <p:cNvPr id="92" name="Picture 2">
            <a:extLst>
              <a:ext uri="{FF2B5EF4-FFF2-40B4-BE49-F238E27FC236}">
                <a16:creationId xmlns:a16="http://schemas.microsoft.com/office/drawing/2014/main" id="{07915864-F54D-48EB-AA76-002B685BE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rot="10800000" flipV="1">
            <a:off x="8623083" y="3113248"/>
            <a:ext cx="286862" cy="83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ectangle 92">
            <a:extLst>
              <a:ext uri="{FF2B5EF4-FFF2-40B4-BE49-F238E27FC236}">
                <a16:creationId xmlns:a16="http://schemas.microsoft.com/office/drawing/2014/main" id="{069CFE41-08D3-4E06-871D-09CD6E37EC48}"/>
              </a:ext>
            </a:extLst>
          </p:cNvPr>
          <p:cNvSpPr/>
          <p:nvPr/>
        </p:nvSpPr>
        <p:spPr>
          <a:xfrm flipV="1">
            <a:off x="8216251" y="1961934"/>
            <a:ext cx="760887" cy="1275114"/>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71650"/>
            <a:endParaRPr lang="en-US" sz="1400">
              <a:solidFill>
                <a:srgbClr val="FFFFFF"/>
              </a:solidFill>
            </a:endParaRPr>
          </a:p>
        </p:txBody>
      </p:sp>
      <p:sp>
        <p:nvSpPr>
          <p:cNvPr id="94" name="Rectangle 93">
            <a:extLst>
              <a:ext uri="{FF2B5EF4-FFF2-40B4-BE49-F238E27FC236}">
                <a16:creationId xmlns:a16="http://schemas.microsoft.com/office/drawing/2014/main" id="{A3555D62-F443-4DB4-BA5A-B140CC3F3EDD}"/>
              </a:ext>
            </a:extLst>
          </p:cNvPr>
          <p:cNvSpPr/>
          <p:nvPr/>
        </p:nvSpPr>
        <p:spPr>
          <a:xfrm flipV="1">
            <a:off x="193558" y="1955956"/>
            <a:ext cx="736594" cy="1279126"/>
          </a:xfrm>
          <a:prstGeom prst="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5" name="Rectangle 94">
            <a:extLst>
              <a:ext uri="{FF2B5EF4-FFF2-40B4-BE49-F238E27FC236}">
                <a16:creationId xmlns:a16="http://schemas.microsoft.com/office/drawing/2014/main" id="{AA813F22-580E-4BD9-AB6B-C20EA68EC6DF}"/>
              </a:ext>
            </a:extLst>
          </p:cNvPr>
          <p:cNvSpPr/>
          <p:nvPr/>
        </p:nvSpPr>
        <p:spPr>
          <a:xfrm flipV="1">
            <a:off x="0" y="3959344"/>
            <a:ext cx="511559"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6" name="Rectangle 95">
            <a:extLst>
              <a:ext uri="{FF2B5EF4-FFF2-40B4-BE49-F238E27FC236}">
                <a16:creationId xmlns:a16="http://schemas.microsoft.com/office/drawing/2014/main" id="{F2811F2C-AF87-421A-8287-B85A9534F152}"/>
              </a:ext>
            </a:extLst>
          </p:cNvPr>
          <p:cNvSpPr/>
          <p:nvPr/>
        </p:nvSpPr>
        <p:spPr>
          <a:xfrm flipV="1">
            <a:off x="8623083" y="3959342"/>
            <a:ext cx="508153" cy="118415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97" name="Group 96">
            <a:extLst>
              <a:ext uri="{FF2B5EF4-FFF2-40B4-BE49-F238E27FC236}">
                <a16:creationId xmlns:a16="http://schemas.microsoft.com/office/drawing/2014/main" id="{7362C53A-B66B-4E9F-8FF5-4B94DD1274E2}"/>
              </a:ext>
            </a:extLst>
          </p:cNvPr>
          <p:cNvGrpSpPr/>
          <p:nvPr/>
        </p:nvGrpSpPr>
        <p:grpSpPr>
          <a:xfrm rot="10800000" flipV="1">
            <a:off x="270752" y="792584"/>
            <a:ext cx="586882" cy="590142"/>
            <a:chOff x="14042969" y="3062685"/>
            <a:chExt cx="591427" cy="607461"/>
          </a:xfrm>
        </p:grpSpPr>
        <p:cxnSp>
          <p:nvCxnSpPr>
            <p:cNvPr id="98" name="Straight Arrow Connector 97">
              <a:extLst>
                <a:ext uri="{FF2B5EF4-FFF2-40B4-BE49-F238E27FC236}">
                  <a16:creationId xmlns:a16="http://schemas.microsoft.com/office/drawing/2014/main" id="{88696D0C-A041-4597-88E7-F677FBF0D5CE}"/>
                </a:ext>
              </a:extLst>
            </p:cNvPr>
            <p:cNvCxnSpPr/>
            <p:nvPr/>
          </p:nvCxnSpPr>
          <p:spPr>
            <a:xfrm rot="10800000" flipV="1">
              <a:off x="14042969" y="3669198"/>
              <a:ext cx="59142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7388E2B-4614-4C24-ACDD-0A531C31A030}"/>
                </a:ext>
              </a:extLst>
            </p:cNvPr>
            <p:cNvCxnSpPr/>
            <p:nvPr/>
          </p:nvCxnSpPr>
          <p:spPr>
            <a:xfrm rot="10800000">
              <a:off x="14634396" y="3078262"/>
              <a:ext cx="0" cy="591884"/>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1A59CF9-3BEA-4998-9F23-A1A157228CC1}"/>
                </a:ext>
              </a:extLst>
            </p:cNvPr>
            <p:cNvSpPr txBox="1"/>
            <p:nvPr/>
          </p:nvSpPr>
          <p:spPr>
            <a:xfrm>
              <a:off x="14054422" y="3332815"/>
              <a:ext cx="141064" cy="277000"/>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Z</a:t>
              </a:r>
            </a:p>
          </p:txBody>
        </p:sp>
        <p:sp>
          <p:nvSpPr>
            <p:cNvPr id="101" name="TextBox 100">
              <a:extLst>
                <a:ext uri="{FF2B5EF4-FFF2-40B4-BE49-F238E27FC236}">
                  <a16:creationId xmlns:a16="http://schemas.microsoft.com/office/drawing/2014/main" id="{24A6A5B8-1E61-4145-8FA5-DBD7AA11730F}"/>
                </a:ext>
              </a:extLst>
            </p:cNvPr>
            <p:cNvSpPr txBox="1"/>
            <p:nvPr/>
          </p:nvSpPr>
          <p:spPr>
            <a:xfrm>
              <a:off x="14390034" y="3062685"/>
              <a:ext cx="153888" cy="276999"/>
            </a:xfrm>
            <a:prstGeom prst="rect">
              <a:avLst/>
            </a:prstGeom>
            <a:noFill/>
          </p:spPr>
          <p:txBody>
            <a:bodyPr wrap="none" lIns="0" tIns="0" rIns="0" bIns="0" rtlCol="0">
              <a:spAutoFit/>
            </a:bodyPr>
            <a:lstStyle/>
            <a:p>
              <a:pPr>
                <a:spcAft>
                  <a:spcPts val="900"/>
                </a:spcAft>
              </a:pPr>
              <a:r>
                <a:rPr lang="en-US" dirty="0">
                  <a:solidFill>
                    <a:srgbClr val="0F238C"/>
                  </a:solidFill>
                  <a:latin typeface="Arial"/>
                </a:rPr>
                <a:t>Y</a:t>
              </a:r>
            </a:p>
          </p:txBody>
        </p:sp>
      </p:grpSp>
      <p:sp>
        <p:nvSpPr>
          <p:cNvPr id="102" name="Rectangle 101">
            <a:extLst>
              <a:ext uri="{FF2B5EF4-FFF2-40B4-BE49-F238E27FC236}">
                <a16:creationId xmlns:a16="http://schemas.microsoft.com/office/drawing/2014/main" id="{D5C8C3B3-6B90-4176-86ED-4D49C3817C10}"/>
              </a:ext>
            </a:extLst>
          </p:cNvPr>
          <p:cNvSpPr/>
          <p:nvPr/>
        </p:nvSpPr>
        <p:spPr>
          <a:xfrm flipV="1">
            <a:off x="501867" y="5018204"/>
            <a:ext cx="8121216" cy="125295"/>
          </a:xfrm>
          <a:prstGeom prst="rect">
            <a:avLst/>
          </a:prstGeom>
          <a:pattFill prst="wdUpDiag">
            <a:fgClr>
              <a:schemeClr val="bg1">
                <a:lumMod val="50000"/>
              </a:schemeClr>
            </a:fgClr>
            <a:bgClr>
              <a:schemeClr val="bg1"/>
            </a:bgClr>
          </a:patt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103" name="Straight Arrow Connector 102">
            <a:extLst>
              <a:ext uri="{FF2B5EF4-FFF2-40B4-BE49-F238E27FC236}">
                <a16:creationId xmlns:a16="http://schemas.microsoft.com/office/drawing/2014/main" id="{7EAF5A5D-AC80-45C3-9733-AE3E5828F5FE}"/>
              </a:ext>
            </a:extLst>
          </p:cNvPr>
          <p:cNvCxnSpPr/>
          <p:nvPr/>
        </p:nvCxnSpPr>
        <p:spPr>
          <a:xfrm>
            <a:off x="1191368" y="7389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BCECE0D-5EF6-4328-8349-496D040BA3E3}"/>
              </a:ext>
            </a:extLst>
          </p:cNvPr>
          <p:cNvCxnSpPr/>
          <p:nvPr/>
        </p:nvCxnSpPr>
        <p:spPr>
          <a:xfrm>
            <a:off x="1128422" y="241005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70DF1A0-537B-4746-98EE-C02F3FA87656}"/>
              </a:ext>
            </a:extLst>
          </p:cNvPr>
          <p:cNvCxnSpPr/>
          <p:nvPr/>
        </p:nvCxnSpPr>
        <p:spPr>
          <a:xfrm>
            <a:off x="1789452" y="3540719"/>
            <a:ext cx="353958"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2D1D18A-4323-49BF-9357-A86E4ADAB7E2}"/>
              </a:ext>
            </a:extLst>
          </p:cNvPr>
          <p:cNvCxnSpPr/>
          <p:nvPr/>
        </p:nvCxnSpPr>
        <p:spPr>
          <a:xfrm flipV="1">
            <a:off x="7839615" y="2375719"/>
            <a:ext cx="0" cy="29124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595B71A-82B8-45A6-9004-7B08DEB7080B}"/>
              </a:ext>
            </a:extLst>
          </p:cNvPr>
          <p:cNvCxnSpPr/>
          <p:nvPr/>
        </p:nvCxnSpPr>
        <p:spPr>
          <a:xfrm>
            <a:off x="4733479" y="3572491"/>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852EC81-2230-457F-BE2D-A3C1AE969CA9}"/>
              </a:ext>
            </a:extLst>
          </p:cNvPr>
          <p:cNvCxnSpPr/>
          <p:nvPr/>
        </p:nvCxnSpPr>
        <p:spPr>
          <a:xfrm flipH="1" flipV="1">
            <a:off x="4732907" y="616044"/>
            <a:ext cx="466090"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77CF342-E867-4741-8EFE-C4BB1D8A51E7}"/>
              </a:ext>
            </a:extLst>
          </p:cNvPr>
          <p:cNvCxnSpPr/>
          <p:nvPr/>
        </p:nvCxnSpPr>
        <p:spPr>
          <a:xfrm>
            <a:off x="3979334" y="2053979"/>
            <a:ext cx="0" cy="33607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1E523492-A774-42F3-A892-A8D2C8928055}"/>
              </a:ext>
            </a:extLst>
          </p:cNvPr>
          <p:cNvGrpSpPr/>
          <p:nvPr/>
        </p:nvGrpSpPr>
        <p:grpSpPr>
          <a:xfrm>
            <a:off x="4265944" y="1256233"/>
            <a:ext cx="1918894" cy="2158196"/>
            <a:chOff x="4532644" y="1256233"/>
            <a:chExt cx="1918894" cy="2158196"/>
          </a:xfrm>
        </p:grpSpPr>
        <p:sp>
          <p:nvSpPr>
            <p:cNvPr id="111" name="Rectangle 110">
              <a:extLst>
                <a:ext uri="{FF2B5EF4-FFF2-40B4-BE49-F238E27FC236}">
                  <a16:creationId xmlns:a16="http://schemas.microsoft.com/office/drawing/2014/main" id="{A3C7C39C-7D6D-459F-A15C-033EE5CE3BCE}"/>
                </a:ext>
              </a:extLst>
            </p:cNvPr>
            <p:cNvSpPr/>
            <p:nvPr/>
          </p:nvSpPr>
          <p:spPr>
            <a:xfrm rot="2700000" flipH="1" flipV="1">
              <a:off x="5766120" y="2864948"/>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12" name="Group 111">
              <a:extLst>
                <a:ext uri="{FF2B5EF4-FFF2-40B4-BE49-F238E27FC236}">
                  <a16:creationId xmlns:a16="http://schemas.microsoft.com/office/drawing/2014/main" id="{081D8159-BF12-4652-8603-D7EF84567BA6}"/>
                </a:ext>
              </a:extLst>
            </p:cNvPr>
            <p:cNvGrpSpPr/>
            <p:nvPr/>
          </p:nvGrpSpPr>
          <p:grpSpPr>
            <a:xfrm>
              <a:off x="4532644" y="1256233"/>
              <a:ext cx="1918894" cy="2158196"/>
              <a:chOff x="4526294" y="1256233"/>
              <a:chExt cx="1918894" cy="2158196"/>
            </a:xfrm>
          </p:grpSpPr>
          <p:sp>
            <p:nvSpPr>
              <p:cNvPr id="113" name="TextBox 112">
                <a:extLst>
                  <a:ext uri="{FF2B5EF4-FFF2-40B4-BE49-F238E27FC236}">
                    <a16:creationId xmlns:a16="http://schemas.microsoft.com/office/drawing/2014/main" id="{A4466977-C735-4611-A8C3-57DA5C04D9FC}"/>
                  </a:ext>
                </a:extLst>
              </p:cNvPr>
              <p:cNvSpPr txBox="1"/>
              <p:nvPr/>
            </p:nvSpPr>
            <p:spPr>
              <a:xfrm rot="10800000" flipV="1">
                <a:off x="5865701" y="3245152"/>
                <a:ext cx="30777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a:t>
                </a:r>
                <a:r>
                  <a:rPr lang="en-US" sz="1100" dirty="0">
                    <a:solidFill>
                      <a:srgbClr val="1C7DDB"/>
                    </a:solidFill>
                    <a:latin typeface="Arial"/>
                  </a:rPr>
                  <a:t>4%</a:t>
                </a:r>
              </a:p>
            </p:txBody>
          </p:sp>
          <p:sp>
            <p:nvSpPr>
              <p:cNvPr id="114" name="TextBox 113">
                <a:extLst>
                  <a:ext uri="{FF2B5EF4-FFF2-40B4-BE49-F238E27FC236}">
                    <a16:creationId xmlns:a16="http://schemas.microsoft.com/office/drawing/2014/main" id="{B62C7159-0F23-4FD1-8622-7EB891F6057B}"/>
                  </a:ext>
                </a:extLst>
              </p:cNvPr>
              <p:cNvSpPr txBox="1"/>
              <p:nvPr/>
            </p:nvSpPr>
            <p:spPr>
              <a:xfrm rot="10800000" flipV="1">
                <a:off x="6105351" y="2309909"/>
                <a:ext cx="339837" cy="169277"/>
              </a:xfrm>
              <a:prstGeom prst="rect">
                <a:avLst/>
              </a:prstGeom>
              <a:noFill/>
            </p:spPr>
            <p:txBody>
              <a:bodyPr wrap="none" lIns="0" tIns="0" rIns="0" bIns="0" rtlCol="0">
                <a:spAutoFit/>
              </a:bodyPr>
              <a:lstStyle/>
              <a:p>
                <a:pPr>
                  <a:spcAft>
                    <a:spcPts val="900"/>
                  </a:spcAft>
                </a:pPr>
                <a:r>
                  <a:rPr lang="en-US" sz="1100" dirty="0">
                    <a:solidFill>
                      <a:srgbClr val="1C7DDB"/>
                    </a:solidFill>
                    <a:latin typeface="Mathcad UniMath"/>
                  </a:rPr>
                  <a:t>≅ </a:t>
                </a:r>
                <a:r>
                  <a:rPr lang="en-US" sz="1100" dirty="0">
                    <a:solidFill>
                      <a:srgbClr val="1C7DDB"/>
                    </a:solidFill>
                    <a:latin typeface="Arial"/>
                  </a:rPr>
                  <a:t>4%</a:t>
                </a:r>
              </a:p>
            </p:txBody>
          </p:sp>
          <p:grpSp>
            <p:nvGrpSpPr>
              <p:cNvPr id="115" name="Group 114">
                <a:extLst>
                  <a:ext uri="{FF2B5EF4-FFF2-40B4-BE49-F238E27FC236}">
                    <a16:creationId xmlns:a16="http://schemas.microsoft.com/office/drawing/2014/main" id="{E0AF97C1-2E09-4389-9D2E-4C845E78A75E}"/>
                  </a:ext>
                </a:extLst>
              </p:cNvPr>
              <p:cNvGrpSpPr/>
              <p:nvPr/>
            </p:nvGrpSpPr>
            <p:grpSpPr>
              <a:xfrm>
                <a:off x="4526294" y="1256233"/>
                <a:ext cx="1640947" cy="2158120"/>
                <a:chOff x="4507244" y="1256233"/>
                <a:chExt cx="1640947" cy="2158120"/>
              </a:xfrm>
            </p:grpSpPr>
            <p:sp>
              <p:nvSpPr>
                <p:cNvPr id="117" name="Rectangle 116">
                  <a:extLst>
                    <a:ext uri="{FF2B5EF4-FFF2-40B4-BE49-F238E27FC236}">
                      <a16:creationId xmlns:a16="http://schemas.microsoft.com/office/drawing/2014/main" id="{F7DEA0CF-B315-42AD-A38C-A25BFF97AB69}"/>
                    </a:ext>
                  </a:extLst>
                </p:cNvPr>
                <p:cNvSpPr/>
                <p:nvPr/>
              </p:nvSpPr>
              <p:spPr>
                <a:xfrm flipV="1">
                  <a:off x="5483683" y="2890985"/>
                  <a:ext cx="593109" cy="44416"/>
                </a:xfrm>
                <a:prstGeom prst="rect">
                  <a:avLst/>
                </a:prstGeom>
                <a:solidFill>
                  <a:schemeClr val="bg1">
                    <a:lumMod val="50000"/>
                  </a:schemeClr>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18" name="Group 117">
                  <a:extLst>
                    <a:ext uri="{FF2B5EF4-FFF2-40B4-BE49-F238E27FC236}">
                      <a16:creationId xmlns:a16="http://schemas.microsoft.com/office/drawing/2014/main" id="{26D4E1FF-040E-4792-A078-640919B873FC}"/>
                    </a:ext>
                  </a:extLst>
                </p:cNvPr>
                <p:cNvGrpSpPr/>
                <p:nvPr/>
              </p:nvGrpSpPr>
              <p:grpSpPr>
                <a:xfrm flipV="1">
                  <a:off x="5395736" y="1256233"/>
                  <a:ext cx="752455" cy="2158120"/>
                  <a:chOff x="4655162" y="2198703"/>
                  <a:chExt cx="758283" cy="2221432"/>
                </a:xfrm>
              </p:grpSpPr>
              <p:grpSp>
                <p:nvGrpSpPr>
                  <p:cNvPr id="124" name="Group 123">
                    <a:extLst>
                      <a:ext uri="{FF2B5EF4-FFF2-40B4-BE49-F238E27FC236}">
                        <a16:creationId xmlns:a16="http://schemas.microsoft.com/office/drawing/2014/main" id="{356D2B23-F4B7-4ABE-8BED-59C20FA26EEA}"/>
                      </a:ext>
                    </a:extLst>
                  </p:cNvPr>
                  <p:cNvGrpSpPr/>
                  <p:nvPr/>
                </p:nvGrpSpPr>
                <p:grpSpPr>
                  <a:xfrm>
                    <a:off x="4655162" y="2429531"/>
                    <a:ext cx="758283" cy="1990604"/>
                    <a:chOff x="6869471" y="2349138"/>
                    <a:chExt cx="758283" cy="1990604"/>
                  </a:xfrm>
                </p:grpSpPr>
                <p:sp>
                  <p:nvSpPr>
                    <p:cNvPr id="127" name="Rectangle 126">
                      <a:extLst>
                        <a:ext uri="{FF2B5EF4-FFF2-40B4-BE49-F238E27FC236}">
                          <a16:creationId xmlns:a16="http://schemas.microsoft.com/office/drawing/2014/main" id="{2AED56C1-EF5F-4FAD-A123-22B97D93FE4E}"/>
                        </a:ext>
                      </a:extLst>
                    </p:cNvPr>
                    <p:cNvSpPr/>
                    <p:nvPr/>
                  </p:nvSpPr>
                  <p:spPr>
                    <a:xfrm>
                      <a:off x="6929374" y="3582399"/>
                      <a:ext cx="624104" cy="449038"/>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28" name="Group 127">
                      <a:extLst>
                        <a:ext uri="{FF2B5EF4-FFF2-40B4-BE49-F238E27FC236}">
                          <a16:creationId xmlns:a16="http://schemas.microsoft.com/office/drawing/2014/main" id="{299B40C2-540D-4D7A-A827-728AA190C3C7}"/>
                        </a:ext>
                      </a:extLst>
                    </p:cNvPr>
                    <p:cNvGrpSpPr/>
                    <p:nvPr/>
                  </p:nvGrpSpPr>
                  <p:grpSpPr>
                    <a:xfrm>
                      <a:off x="6869471" y="2349138"/>
                      <a:ext cx="758283" cy="1990604"/>
                      <a:chOff x="5543797" y="2348015"/>
                      <a:chExt cx="758283" cy="1990604"/>
                    </a:xfrm>
                  </p:grpSpPr>
                  <p:grpSp>
                    <p:nvGrpSpPr>
                      <p:cNvPr id="129" name="Group 128">
                        <a:extLst>
                          <a:ext uri="{FF2B5EF4-FFF2-40B4-BE49-F238E27FC236}">
                            <a16:creationId xmlns:a16="http://schemas.microsoft.com/office/drawing/2014/main" id="{842B08AE-983F-4876-B419-E63C55736105}"/>
                          </a:ext>
                        </a:extLst>
                      </p:cNvPr>
                      <p:cNvGrpSpPr/>
                      <p:nvPr/>
                    </p:nvGrpSpPr>
                    <p:grpSpPr>
                      <a:xfrm rot="10800000">
                        <a:off x="5543797" y="2348015"/>
                        <a:ext cx="758283" cy="1990604"/>
                        <a:chOff x="5869839" y="1877446"/>
                        <a:chExt cx="758283" cy="1990604"/>
                      </a:xfrm>
                    </p:grpSpPr>
                    <p:sp>
                      <p:nvSpPr>
                        <p:cNvPr id="132" name="Rectangle 131">
                          <a:extLst>
                            <a:ext uri="{FF2B5EF4-FFF2-40B4-BE49-F238E27FC236}">
                              <a16:creationId xmlns:a16="http://schemas.microsoft.com/office/drawing/2014/main" id="{7DEA790A-B77E-4D57-9877-5BF1AFC86CC9}"/>
                            </a:ext>
                          </a:extLst>
                        </p:cNvPr>
                        <p:cNvSpPr/>
                        <p:nvPr/>
                      </p:nvSpPr>
                      <p:spPr>
                        <a:xfrm>
                          <a:off x="5869839" y="2069707"/>
                          <a:ext cx="758283" cy="219113"/>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nvGrpSpPr>
                        <p:cNvPr id="133" name="Group 132">
                          <a:extLst>
                            <a:ext uri="{FF2B5EF4-FFF2-40B4-BE49-F238E27FC236}">
                              <a16:creationId xmlns:a16="http://schemas.microsoft.com/office/drawing/2014/main" id="{56C1F2D0-B2CA-4DDB-9420-E372286D8E41}"/>
                            </a:ext>
                          </a:extLst>
                        </p:cNvPr>
                        <p:cNvGrpSpPr/>
                        <p:nvPr/>
                      </p:nvGrpSpPr>
                      <p:grpSpPr>
                        <a:xfrm rot="16200000">
                          <a:off x="6084529" y="2444604"/>
                          <a:ext cx="324445" cy="642938"/>
                          <a:chOff x="4320177" y="1114425"/>
                          <a:chExt cx="324445" cy="642938"/>
                        </a:xfrm>
                      </p:grpSpPr>
                      <p:sp>
                        <p:nvSpPr>
                          <p:cNvPr id="136" name="Oval 135">
                            <a:extLst>
                              <a:ext uri="{FF2B5EF4-FFF2-40B4-BE49-F238E27FC236}">
                                <a16:creationId xmlns:a16="http://schemas.microsoft.com/office/drawing/2014/main" id="{035AEA15-B70B-4414-8778-F0979B5C4B46}"/>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7" name="Oval 136">
                            <a:extLst>
                              <a:ext uri="{FF2B5EF4-FFF2-40B4-BE49-F238E27FC236}">
                                <a16:creationId xmlns:a16="http://schemas.microsoft.com/office/drawing/2014/main" id="{E4B3A531-9E18-4CAB-ABDB-C25CC4A4C03F}"/>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38" name="Rectangle 137">
                            <a:extLst>
                              <a:ext uri="{FF2B5EF4-FFF2-40B4-BE49-F238E27FC236}">
                                <a16:creationId xmlns:a16="http://schemas.microsoft.com/office/drawing/2014/main" id="{27533528-4EF8-474B-A135-9F91D45677F7}"/>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34" name="Straight Connector 133">
                          <a:extLst>
                            <a:ext uri="{FF2B5EF4-FFF2-40B4-BE49-F238E27FC236}">
                              <a16:creationId xmlns:a16="http://schemas.microsoft.com/office/drawing/2014/main" id="{77D111CA-F362-42E5-A130-8EF79BE4B620}"/>
                            </a:ext>
                          </a:extLst>
                        </p:cNvPr>
                        <p:cNvCxnSpPr>
                          <a:stCxn id="135" idx="3"/>
                          <a:endCxn id="111" idx="3"/>
                        </p:cNvCxnSpPr>
                        <p:nvPr/>
                      </p:nvCxnSpPr>
                      <p:spPr>
                        <a:xfrm rot="10800000" flipV="1">
                          <a:off x="6242262" y="2184628"/>
                          <a:ext cx="4486" cy="1683422"/>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723F61C0-8E53-4CB8-A660-337427E41A76}"/>
                            </a:ext>
                          </a:extLst>
                        </p:cNvPr>
                        <p:cNvSpPr/>
                        <p:nvPr/>
                      </p:nvSpPr>
                      <p:spPr>
                        <a:xfrm rot="5400000">
                          <a:off x="6093159" y="1895305"/>
                          <a:ext cx="307182" cy="271463"/>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30" name="Straight Connector 129">
                        <a:extLst>
                          <a:ext uri="{FF2B5EF4-FFF2-40B4-BE49-F238E27FC236}">
                            <a16:creationId xmlns:a16="http://schemas.microsoft.com/office/drawing/2014/main" id="{3F557951-F9A2-4CFC-86B8-E870D54E2157}"/>
                          </a:ext>
                        </a:extLst>
                      </p:cNvPr>
                      <p:cNvCxnSpPr>
                        <a:stCxn id="137" idx="5"/>
                        <a:endCxn id="135" idx="3"/>
                      </p:cNvCxnSpPr>
                      <p:nvPr/>
                    </p:nvCxnSpPr>
                    <p:spPr>
                      <a:xfrm>
                        <a:off x="5697855" y="3582399"/>
                        <a:ext cx="227314"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62DB7BC-E636-42B8-A34B-0F847E7B5560}"/>
                          </a:ext>
                        </a:extLst>
                      </p:cNvPr>
                      <p:cNvCxnSpPr>
                        <a:stCxn id="135" idx="3"/>
                        <a:endCxn id="137" idx="7"/>
                      </p:cNvCxnSpPr>
                      <p:nvPr/>
                    </p:nvCxnSpPr>
                    <p:spPr>
                      <a:xfrm flipV="1">
                        <a:off x="5925169" y="3582399"/>
                        <a:ext cx="227312" cy="4490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Straight Connector 124">
                    <a:extLst>
                      <a:ext uri="{FF2B5EF4-FFF2-40B4-BE49-F238E27FC236}">
                        <a16:creationId xmlns:a16="http://schemas.microsoft.com/office/drawing/2014/main" id="{9278988E-E3CD-4D9B-A948-6BA2F85F48B8}"/>
                      </a:ext>
                    </a:extLst>
                  </p:cNvPr>
                  <p:cNvCxnSpPr/>
                  <p:nvPr/>
                </p:nvCxnSpPr>
                <p:spPr>
                  <a:xfrm flipH="1">
                    <a:off x="4791904" y="2198703"/>
                    <a:ext cx="0" cy="11887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BB5A68B-8BD8-4938-8DB6-46F301D0671D}"/>
                      </a:ext>
                    </a:extLst>
                  </p:cNvPr>
                  <p:cNvCxnSpPr/>
                  <p:nvPr/>
                </p:nvCxnSpPr>
                <p:spPr>
                  <a:xfrm rot="5400000" flipH="1">
                    <a:off x="4880764" y="3014443"/>
                    <a:ext cx="7315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3C79AD3-2108-41AF-9AB4-58E1921D40D6}"/>
                    </a:ext>
                  </a:extLst>
                </p:cNvPr>
                <p:cNvGrpSpPr/>
                <p:nvPr/>
              </p:nvGrpSpPr>
              <p:grpSpPr>
                <a:xfrm flipV="1">
                  <a:off x="4507244" y="2397283"/>
                  <a:ext cx="1449895" cy="304944"/>
                  <a:chOff x="3757791" y="2925188"/>
                  <a:chExt cx="1461124" cy="313890"/>
                </a:xfrm>
              </p:grpSpPr>
              <p:cxnSp>
                <p:nvCxnSpPr>
                  <p:cNvPr id="122" name="Straight Connector 121">
                    <a:extLst>
                      <a:ext uri="{FF2B5EF4-FFF2-40B4-BE49-F238E27FC236}">
                        <a16:creationId xmlns:a16="http://schemas.microsoft.com/office/drawing/2014/main" id="{8844B9D4-E59D-4912-9054-50CCBF3AB156}"/>
                      </a:ext>
                    </a:extLst>
                  </p:cNvPr>
                  <p:cNvCxnSpPr/>
                  <p:nvPr/>
                </p:nvCxnSpPr>
                <p:spPr>
                  <a:xfrm flipV="1">
                    <a:off x="3757791" y="3239078"/>
                    <a:ext cx="146112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10864F9-43F5-44A5-AD37-DB67EEF02B71}"/>
                      </a:ext>
                    </a:extLst>
                  </p:cNvPr>
                  <p:cNvCxnSpPr/>
                  <p:nvPr/>
                </p:nvCxnSpPr>
                <p:spPr>
                  <a:xfrm>
                    <a:off x="4081248" y="2925188"/>
                    <a:ext cx="78457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AA151FC8-29B9-44BC-8A53-CA15F9E7176B}"/>
                    </a:ext>
                  </a:extLst>
                </p:cNvPr>
                <p:cNvSpPr/>
                <p:nvPr/>
              </p:nvSpPr>
              <p:spPr>
                <a:xfrm rot="2700000" flipH="1" flipV="1">
                  <a:off x="5743388" y="2231854"/>
                  <a:ext cx="85421" cy="724063"/>
                </a:xfrm>
                <a:prstGeom prst="rect">
                  <a:avLst/>
                </a:prstGeom>
                <a:pattFill prst="lgCheck">
                  <a:fgClr>
                    <a:schemeClr val="bg2"/>
                  </a:fgClr>
                  <a:bgClr>
                    <a:schemeClr val="bg1"/>
                  </a:bgClr>
                </a:patt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cxnSp>
              <p:nvCxnSpPr>
                <p:cNvPr id="121" name="Straight Arrow Connector 120">
                  <a:extLst>
                    <a:ext uri="{FF2B5EF4-FFF2-40B4-BE49-F238E27FC236}">
                      <a16:creationId xmlns:a16="http://schemas.microsoft.com/office/drawing/2014/main" id="{D246BD6E-8CF9-4C3A-89B2-CE3DD1E61656}"/>
                    </a:ext>
                  </a:extLst>
                </p:cNvPr>
                <p:cNvCxnSpPr/>
                <p:nvPr/>
              </p:nvCxnSpPr>
              <p:spPr>
                <a:xfrm>
                  <a:off x="5007041" y="2321102"/>
                  <a:ext cx="337448"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a:extLst>
                  <a:ext uri="{FF2B5EF4-FFF2-40B4-BE49-F238E27FC236}">
                    <a16:creationId xmlns:a16="http://schemas.microsoft.com/office/drawing/2014/main" id="{4A450F06-3FAB-40DA-A59E-28C1FCB6BE29}"/>
                  </a:ext>
                </a:extLst>
              </p:cNvPr>
              <p:cNvCxnSpPr/>
              <p:nvPr/>
            </p:nvCxnSpPr>
            <p:spPr>
              <a:xfrm flipV="1">
                <a:off x="6078969" y="2528793"/>
                <a:ext cx="0" cy="21396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EC0E2FFA-86CE-4460-8891-6739302644C8}"/>
              </a:ext>
            </a:extLst>
          </p:cNvPr>
          <p:cNvGrpSpPr/>
          <p:nvPr/>
        </p:nvGrpSpPr>
        <p:grpSpPr>
          <a:xfrm>
            <a:off x="2830716" y="557073"/>
            <a:ext cx="2534237" cy="537966"/>
            <a:chOff x="2163966" y="779323"/>
            <a:chExt cx="2534237" cy="537966"/>
          </a:xfrm>
        </p:grpSpPr>
        <p:sp>
          <p:nvSpPr>
            <p:cNvPr id="140" name="Oval 139">
              <a:extLst>
                <a:ext uri="{FF2B5EF4-FFF2-40B4-BE49-F238E27FC236}">
                  <a16:creationId xmlns:a16="http://schemas.microsoft.com/office/drawing/2014/main" id="{9DFF3736-EB02-44D7-925F-9880C4682C8D}"/>
                </a:ext>
              </a:extLst>
            </p:cNvPr>
            <p:cNvSpPr>
              <a:spLocks noChangeAspect="1"/>
            </p:cNvSpPr>
            <p:nvPr/>
          </p:nvSpPr>
          <p:spPr>
            <a:xfrm>
              <a:off x="4160535" y="964188"/>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Oval 140">
              <a:extLst>
                <a:ext uri="{FF2B5EF4-FFF2-40B4-BE49-F238E27FC236}">
                  <a16:creationId xmlns:a16="http://schemas.microsoft.com/office/drawing/2014/main" id="{E605EDC1-5404-4883-8C5C-A38222606C5D}"/>
                </a:ext>
              </a:extLst>
            </p:cNvPr>
            <p:cNvSpPr>
              <a:spLocks noChangeAspect="1"/>
            </p:cNvSpPr>
            <p:nvPr/>
          </p:nvSpPr>
          <p:spPr>
            <a:xfrm>
              <a:off x="4307917" y="959062"/>
              <a:ext cx="352515" cy="353101"/>
            </a:xfrm>
            <a:prstGeom prst="ellips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2" name="Straight Connector 141">
              <a:extLst>
                <a:ext uri="{FF2B5EF4-FFF2-40B4-BE49-F238E27FC236}">
                  <a16:creationId xmlns:a16="http://schemas.microsoft.com/office/drawing/2014/main" id="{E14282DB-5FE0-4674-A6FC-9C5A0B5EA792}"/>
                </a:ext>
              </a:extLst>
            </p:cNvPr>
            <p:cNvCxnSpPr>
              <a:stCxn id="143" idx="3"/>
            </p:cNvCxnSpPr>
            <p:nvPr/>
          </p:nvCxnSpPr>
          <p:spPr>
            <a:xfrm>
              <a:off x="3469212" y="954293"/>
              <a:ext cx="1228991" cy="3763"/>
            </a:xfrm>
            <a:prstGeom prst="line">
              <a:avLst/>
            </a:pr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43" name="Rectangle 142">
              <a:extLst>
                <a:ext uri="{FF2B5EF4-FFF2-40B4-BE49-F238E27FC236}">
                  <a16:creationId xmlns:a16="http://schemas.microsoft.com/office/drawing/2014/main" id="{2D2EE001-5356-4358-B47F-65E19B500395}"/>
                </a:ext>
              </a:extLst>
            </p:cNvPr>
            <p:cNvSpPr/>
            <p:nvPr/>
          </p:nvSpPr>
          <p:spPr>
            <a:xfrm>
              <a:off x="2163966" y="779323"/>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Spectrometer</a:t>
              </a:r>
            </a:p>
          </p:txBody>
        </p:sp>
      </p:grpSp>
      <p:sp>
        <p:nvSpPr>
          <p:cNvPr id="144" name="Freeform 50">
            <a:extLst>
              <a:ext uri="{FF2B5EF4-FFF2-40B4-BE49-F238E27FC236}">
                <a16:creationId xmlns:a16="http://schemas.microsoft.com/office/drawing/2014/main" id="{01787FB8-B031-4FB0-BE1E-BD2D35DBF0F8}"/>
              </a:ext>
            </a:extLst>
          </p:cNvPr>
          <p:cNvSpPr/>
          <p:nvPr/>
        </p:nvSpPr>
        <p:spPr>
          <a:xfrm>
            <a:off x="7438697" y="842147"/>
            <a:ext cx="568653" cy="415153"/>
          </a:xfrm>
          <a:custGeom>
            <a:avLst/>
            <a:gdLst>
              <a:gd name="connsiteX0" fmla="*/ 82878 w 568653"/>
              <a:gd name="connsiteY0" fmla="*/ 415153 h 415153"/>
              <a:gd name="connsiteX1" fmla="*/ 82878 w 568653"/>
              <a:gd name="connsiteY1" fmla="*/ 286566 h 415153"/>
              <a:gd name="connsiteX2" fmla="*/ 4297 w 568653"/>
              <a:gd name="connsiteY2" fmla="*/ 186553 h 415153"/>
              <a:gd name="connsiteX3" fmla="*/ 25728 w 568653"/>
              <a:gd name="connsiteY3" fmla="*/ 43678 h 415153"/>
              <a:gd name="connsiteX4" fmla="*/ 154316 w 568653"/>
              <a:gd name="connsiteY4" fmla="*/ 816 h 415153"/>
              <a:gd name="connsiteX5" fmla="*/ 318622 w 568653"/>
              <a:gd name="connsiteY5" fmla="*/ 22247 h 415153"/>
              <a:gd name="connsiteX6" fmla="*/ 425778 w 568653"/>
              <a:gd name="connsiteY6" fmla="*/ 100828 h 415153"/>
              <a:gd name="connsiteX7" fmla="*/ 568653 w 568653"/>
              <a:gd name="connsiteY7" fmla="*/ 115116 h 4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53" h="415153">
                <a:moveTo>
                  <a:pt x="82878" y="415153"/>
                </a:moveTo>
                <a:cubicBezTo>
                  <a:pt x="89426" y="369909"/>
                  <a:pt x="95975" y="324666"/>
                  <a:pt x="82878" y="286566"/>
                </a:cubicBezTo>
                <a:cubicBezTo>
                  <a:pt x="69781" y="248466"/>
                  <a:pt x="13822" y="227034"/>
                  <a:pt x="4297" y="186553"/>
                </a:cubicBezTo>
                <a:cubicBezTo>
                  <a:pt x="-5228" y="146072"/>
                  <a:pt x="725" y="74634"/>
                  <a:pt x="25728" y="43678"/>
                </a:cubicBezTo>
                <a:cubicBezTo>
                  <a:pt x="50731" y="12722"/>
                  <a:pt x="105500" y="4388"/>
                  <a:pt x="154316" y="816"/>
                </a:cubicBezTo>
                <a:cubicBezTo>
                  <a:pt x="203132" y="-2756"/>
                  <a:pt x="273378" y="5578"/>
                  <a:pt x="318622" y="22247"/>
                </a:cubicBezTo>
                <a:cubicBezTo>
                  <a:pt x="363866" y="38916"/>
                  <a:pt x="384106" y="85350"/>
                  <a:pt x="425778" y="100828"/>
                </a:cubicBezTo>
                <a:cubicBezTo>
                  <a:pt x="467450" y="116306"/>
                  <a:pt x="518051" y="115711"/>
                  <a:pt x="568653" y="115116"/>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ectangle 144">
            <a:extLst>
              <a:ext uri="{FF2B5EF4-FFF2-40B4-BE49-F238E27FC236}">
                <a16:creationId xmlns:a16="http://schemas.microsoft.com/office/drawing/2014/main" id="{2AF328B3-30E8-48C0-9D9B-28DCAAB33650}"/>
              </a:ext>
            </a:extLst>
          </p:cNvPr>
          <p:cNvSpPr/>
          <p:nvPr/>
        </p:nvSpPr>
        <p:spPr>
          <a:xfrm>
            <a:off x="8000206" y="878420"/>
            <a:ext cx="400050" cy="155160"/>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6" name="TextBox 145">
            <a:extLst>
              <a:ext uri="{FF2B5EF4-FFF2-40B4-BE49-F238E27FC236}">
                <a16:creationId xmlns:a16="http://schemas.microsoft.com/office/drawing/2014/main" id="{B165DF45-6B0E-4B96-B8FD-40F3FE9A80E1}"/>
              </a:ext>
            </a:extLst>
          </p:cNvPr>
          <p:cNvSpPr txBox="1"/>
          <p:nvPr/>
        </p:nvSpPr>
        <p:spPr>
          <a:xfrm>
            <a:off x="8811350" y="792584"/>
            <a:ext cx="110608"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H</a:t>
            </a:r>
          </a:p>
        </p:txBody>
      </p:sp>
      <p:sp>
        <p:nvSpPr>
          <p:cNvPr id="147" name="TextBox 146">
            <a:extLst>
              <a:ext uri="{FF2B5EF4-FFF2-40B4-BE49-F238E27FC236}">
                <a16:creationId xmlns:a16="http://schemas.microsoft.com/office/drawing/2014/main" id="{00E991DC-EEFC-49E0-8783-D6F57D8064A4}"/>
              </a:ext>
            </a:extLst>
          </p:cNvPr>
          <p:cNvSpPr txBox="1"/>
          <p:nvPr/>
        </p:nvSpPr>
        <p:spPr>
          <a:xfrm>
            <a:off x="8608650" y="1324115"/>
            <a:ext cx="102592" cy="184666"/>
          </a:xfrm>
          <a:prstGeom prst="rect">
            <a:avLst/>
          </a:prstGeom>
          <a:noFill/>
        </p:spPr>
        <p:txBody>
          <a:bodyPr wrap="none" lIns="0" tIns="0" rIns="0" bIns="0" rtlCol="0">
            <a:spAutoFit/>
          </a:bodyPr>
          <a:lstStyle>
            <a:defPPr>
              <a:defRPr lang="en-US"/>
            </a:defPPr>
            <a:lvl1pPr algn="ctr">
              <a:spcAft>
                <a:spcPts val="900"/>
              </a:spcAft>
              <a:defRPr sz="1200">
                <a:solidFill>
                  <a:schemeClr val="accent1"/>
                </a:solidFill>
                <a:latin typeface="+mn-lt"/>
              </a:defRPr>
            </a:lvl1pPr>
          </a:lstStyle>
          <a:p>
            <a:r>
              <a:rPr lang="en-US" dirty="0">
                <a:solidFill>
                  <a:srgbClr val="0F238C"/>
                </a:solidFill>
              </a:rPr>
              <a:t>V</a:t>
            </a:r>
          </a:p>
        </p:txBody>
      </p:sp>
      <p:sp>
        <p:nvSpPr>
          <p:cNvPr id="148" name="Rectangle 147">
            <a:extLst>
              <a:ext uri="{FF2B5EF4-FFF2-40B4-BE49-F238E27FC236}">
                <a16:creationId xmlns:a16="http://schemas.microsoft.com/office/drawing/2014/main" id="{BD4F63D2-C277-4075-8FBB-BBBDD85AECA7}"/>
              </a:ext>
            </a:extLst>
          </p:cNvPr>
          <p:cNvSpPr/>
          <p:nvPr/>
        </p:nvSpPr>
        <p:spPr>
          <a:xfrm flipV="1">
            <a:off x="4104358" y="1594931"/>
            <a:ext cx="619308" cy="436240"/>
          </a:xfrm>
          <a:prstGeom prst="rect">
            <a:avLst/>
          </a:prstGeom>
          <a:solidFill>
            <a:schemeClr val="bg1"/>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9" name="Rectangle 148">
            <a:extLst>
              <a:ext uri="{FF2B5EF4-FFF2-40B4-BE49-F238E27FC236}">
                <a16:creationId xmlns:a16="http://schemas.microsoft.com/office/drawing/2014/main" id="{F598E640-1B6D-4733-8D5D-D8F7315C5C16}"/>
              </a:ext>
            </a:extLst>
          </p:cNvPr>
          <p:cNvSpPr/>
          <p:nvPr/>
        </p:nvSpPr>
        <p:spPr>
          <a:xfrm rot="10800000" flipV="1">
            <a:off x="4041089" y="1438209"/>
            <a:ext cx="752455" cy="212868"/>
          </a:xfrm>
          <a:prstGeom prst="rect">
            <a:avLst/>
          </a:prstGeom>
          <a:solidFill>
            <a:schemeClr val="accent3"/>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150" name="Group 149">
            <a:extLst>
              <a:ext uri="{FF2B5EF4-FFF2-40B4-BE49-F238E27FC236}">
                <a16:creationId xmlns:a16="http://schemas.microsoft.com/office/drawing/2014/main" id="{30F63986-5B03-46C3-A735-2EEB87B739D2}"/>
              </a:ext>
            </a:extLst>
          </p:cNvPr>
          <p:cNvGrpSpPr/>
          <p:nvPr/>
        </p:nvGrpSpPr>
        <p:grpSpPr>
          <a:xfrm>
            <a:off x="4098317" y="1251427"/>
            <a:ext cx="637997" cy="1702945"/>
            <a:chOff x="2548917" y="1251427"/>
            <a:chExt cx="637997" cy="1702945"/>
          </a:xfrm>
        </p:grpSpPr>
        <p:cxnSp>
          <p:nvCxnSpPr>
            <p:cNvPr id="151" name="Straight Connector 150">
              <a:extLst>
                <a:ext uri="{FF2B5EF4-FFF2-40B4-BE49-F238E27FC236}">
                  <a16:creationId xmlns:a16="http://schemas.microsoft.com/office/drawing/2014/main" id="{B9904C6D-A514-488A-93CA-1608A44F21DB}"/>
                </a:ext>
              </a:extLst>
            </p:cNvPr>
            <p:cNvCxnSpPr/>
            <p:nvPr/>
          </p:nvCxnSpPr>
          <p:spPr>
            <a:xfrm>
              <a:off x="2719571" y="2246662"/>
              <a:ext cx="0" cy="2301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95335E27-54B3-4E8B-B426-E14744F8E380}"/>
                </a:ext>
              </a:extLst>
            </p:cNvPr>
            <p:cNvGrpSpPr/>
            <p:nvPr/>
          </p:nvGrpSpPr>
          <p:grpSpPr>
            <a:xfrm>
              <a:off x="2548917" y="1251427"/>
              <a:ext cx="637997" cy="1702945"/>
              <a:chOff x="1185651" y="1249098"/>
              <a:chExt cx="637997" cy="1702945"/>
            </a:xfrm>
          </p:grpSpPr>
          <p:grpSp>
            <p:nvGrpSpPr>
              <p:cNvPr id="153" name="Group 152">
                <a:extLst>
                  <a:ext uri="{FF2B5EF4-FFF2-40B4-BE49-F238E27FC236}">
                    <a16:creationId xmlns:a16="http://schemas.microsoft.com/office/drawing/2014/main" id="{7718A988-EC9C-4F4F-B9E5-BE59E93E66F9}"/>
                  </a:ext>
                </a:extLst>
              </p:cNvPr>
              <p:cNvGrpSpPr/>
              <p:nvPr/>
            </p:nvGrpSpPr>
            <p:grpSpPr>
              <a:xfrm flipV="1">
                <a:off x="1185651" y="1249098"/>
                <a:ext cx="637997" cy="1310712"/>
                <a:chOff x="5603698" y="3004327"/>
                <a:chExt cx="642938" cy="1349159"/>
              </a:xfrm>
            </p:grpSpPr>
            <p:grpSp>
              <p:nvGrpSpPr>
                <p:cNvPr id="156" name="Group 155">
                  <a:extLst>
                    <a:ext uri="{FF2B5EF4-FFF2-40B4-BE49-F238E27FC236}">
                      <a16:creationId xmlns:a16="http://schemas.microsoft.com/office/drawing/2014/main" id="{5D8B35AF-27BB-4EF0-98B6-1929C7CE8A74}"/>
                    </a:ext>
                  </a:extLst>
                </p:cNvPr>
                <p:cNvGrpSpPr/>
                <p:nvPr/>
              </p:nvGrpSpPr>
              <p:grpSpPr>
                <a:xfrm rot="10800000">
                  <a:off x="5603698" y="3004327"/>
                  <a:ext cx="642938" cy="1349159"/>
                  <a:chOff x="5925283" y="1862579"/>
                  <a:chExt cx="642938" cy="1349159"/>
                </a:xfrm>
              </p:grpSpPr>
              <p:grpSp>
                <p:nvGrpSpPr>
                  <p:cNvPr id="159" name="Group 158">
                    <a:extLst>
                      <a:ext uri="{FF2B5EF4-FFF2-40B4-BE49-F238E27FC236}">
                        <a16:creationId xmlns:a16="http://schemas.microsoft.com/office/drawing/2014/main" id="{F4371E45-41A0-4BB9-8715-7046691AB5B9}"/>
                      </a:ext>
                    </a:extLst>
                  </p:cNvPr>
                  <p:cNvGrpSpPr/>
                  <p:nvPr/>
                </p:nvGrpSpPr>
                <p:grpSpPr>
                  <a:xfrm rot="16200000">
                    <a:off x="6084529" y="2444604"/>
                    <a:ext cx="324445" cy="642938"/>
                    <a:chOff x="4320177" y="1114425"/>
                    <a:chExt cx="324445" cy="642938"/>
                  </a:xfrm>
                </p:grpSpPr>
                <p:sp>
                  <p:nvSpPr>
                    <p:cNvPr id="161" name="Oval 160">
                      <a:extLst>
                        <a:ext uri="{FF2B5EF4-FFF2-40B4-BE49-F238E27FC236}">
                          <a16:creationId xmlns:a16="http://schemas.microsoft.com/office/drawing/2014/main" id="{1CE7E93E-92E1-49B0-A634-C04557914BAD}"/>
                        </a:ext>
                      </a:extLst>
                    </p:cNvPr>
                    <p:cNvSpPr/>
                    <p:nvPr/>
                  </p:nvSpPr>
                  <p:spPr>
                    <a:xfrm>
                      <a:off x="4320177" y="1114425"/>
                      <a:ext cx="120848"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2" name="Oval 161">
                      <a:extLst>
                        <a:ext uri="{FF2B5EF4-FFF2-40B4-BE49-F238E27FC236}">
                          <a16:creationId xmlns:a16="http://schemas.microsoft.com/office/drawing/2014/main" id="{92D1A713-E590-42CA-80E4-D260312B09F0}"/>
                        </a:ext>
                      </a:extLst>
                    </p:cNvPr>
                    <p:cNvSpPr/>
                    <p:nvPr/>
                  </p:nvSpPr>
                  <p:spPr>
                    <a:xfrm>
                      <a:off x="4441025" y="1114425"/>
                      <a:ext cx="203597" cy="642938"/>
                    </a:xfrm>
                    <a:prstGeom prst="ellipse">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3" name="Rectangle 162">
                      <a:extLst>
                        <a:ext uri="{FF2B5EF4-FFF2-40B4-BE49-F238E27FC236}">
                          <a16:creationId xmlns:a16="http://schemas.microsoft.com/office/drawing/2014/main" id="{00861C40-9355-411E-87A2-FF9A6A6F082E}"/>
                        </a:ext>
                      </a:extLst>
                    </p:cNvPr>
                    <p:cNvSpPr/>
                    <p:nvPr/>
                  </p:nvSpPr>
                  <p:spPr>
                    <a:xfrm>
                      <a:off x="4379119" y="1114425"/>
                      <a:ext cx="164306" cy="642938"/>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cxnSp>
                <p:nvCxnSpPr>
                  <p:cNvPr id="160" name="Straight Connector 159">
                    <a:extLst>
                      <a:ext uri="{FF2B5EF4-FFF2-40B4-BE49-F238E27FC236}">
                        <a16:creationId xmlns:a16="http://schemas.microsoft.com/office/drawing/2014/main" id="{4737C14C-2E37-43DB-8B79-233567C8F959}"/>
                      </a:ext>
                    </a:extLst>
                  </p:cNvPr>
                  <p:cNvCxnSpPr>
                    <a:stCxn id="154" idx="1"/>
                    <a:endCxn id="155" idx="1"/>
                  </p:cNvCxnSpPr>
                  <p:nvPr/>
                </p:nvCxnSpPr>
                <p:spPr>
                  <a:xfrm rot="10800000" flipH="1" flipV="1">
                    <a:off x="6244519" y="1862579"/>
                    <a:ext cx="439" cy="1349159"/>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D7498FC1-3BFD-4189-AFC3-73D7C875013B}"/>
                    </a:ext>
                  </a:extLst>
                </p:cNvPr>
                <p:cNvCxnSpPr/>
                <p:nvPr/>
              </p:nvCxnSpPr>
              <p:spPr>
                <a:xfrm>
                  <a:off x="5791668" y="3612214"/>
                  <a:ext cx="133501" cy="4192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E14C891-75DD-4A28-8013-4B8157119016}"/>
                    </a:ext>
                  </a:extLst>
                </p:cNvPr>
                <p:cNvCxnSpPr/>
                <p:nvPr/>
              </p:nvCxnSpPr>
              <p:spPr>
                <a:xfrm flipV="1">
                  <a:off x="5925169" y="3602865"/>
                  <a:ext cx="158942" cy="428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4" name="Rectangle 153">
                <a:extLst>
                  <a:ext uri="{FF2B5EF4-FFF2-40B4-BE49-F238E27FC236}">
                    <a16:creationId xmlns:a16="http://schemas.microsoft.com/office/drawing/2014/main" id="{368B4A62-99C7-48AA-B387-B13E241C96ED}"/>
                  </a:ext>
                </a:extLst>
              </p:cNvPr>
              <p:cNvSpPr/>
              <p:nvPr/>
            </p:nvSpPr>
            <p:spPr>
              <a:xfrm rot="5400000" flipV="1">
                <a:off x="1357651" y="1263624"/>
                <a:ext cx="298427" cy="269377"/>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55" name="Rectangle 154">
                <a:extLst>
                  <a:ext uri="{FF2B5EF4-FFF2-40B4-BE49-F238E27FC236}">
                    <a16:creationId xmlns:a16="http://schemas.microsoft.com/office/drawing/2014/main" id="{43712CDF-F3D5-47DB-9BAF-B9EED15B74C6}"/>
                  </a:ext>
                </a:extLst>
              </p:cNvPr>
              <p:cNvSpPr/>
              <p:nvPr/>
            </p:nvSpPr>
            <p:spPr>
              <a:xfrm rot="18900000" flipH="1">
                <a:off x="1433517" y="2227980"/>
                <a:ext cx="85421" cy="724063"/>
              </a:xfrm>
              <a:prstGeom prst="rect">
                <a:avLst/>
              </a:prstGeom>
              <a:solidFill>
                <a:schemeClr val="bg2"/>
              </a:solidFill>
              <a:ln w="95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grpSp>
      </p:grpSp>
      <p:cxnSp>
        <p:nvCxnSpPr>
          <p:cNvPr id="164" name="Straight Connector 163">
            <a:extLst>
              <a:ext uri="{FF2B5EF4-FFF2-40B4-BE49-F238E27FC236}">
                <a16:creationId xmlns:a16="http://schemas.microsoft.com/office/drawing/2014/main" id="{BD239683-1F12-405E-A6E5-5EA4028213F2}"/>
              </a:ext>
            </a:extLst>
          </p:cNvPr>
          <p:cNvCxnSpPr>
            <a:stCxn id="120" idx="3"/>
            <a:endCxn id="155" idx="1"/>
          </p:cNvCxnSpPr>
          <p:nvPr/>
        </p:nvCxnSpPr>
        <p:spPr>
          <a:xfrm flipH="1" flipV="1">
            <a:off x="4419095" y="2562140"/>
            <a:ext cx="1095503" cy="154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5" name="Freeform 48">
            <a:extLst>
              <a:ext uri="{FF2B5EF4-FFF2-40B4-BE49-F238E27FC236}">
                <a16:creationId xmlns:a16="http://schemas.microsoft.com/office/drawing/2014/main" id="{698AF2AD-912A-442D-8413-412601B95EA7}"/>
              </a:ext>
            </a:extLst>
          </p:cNvPr>
          <p:cNvSpPr/>
          <p:nvPr/>
        </p:nvSpPr>
        <p:spPr>
          <a:xfrm>
            <a:off x="3892550" y="992012"/>
            <a:ext cx="592278" cy="289752"/>
          </a:xfrm>
          <a:custGeom>
            <a:avLst/>
            <a:gdLst>
              <a:gd name="connsiteX0" fmla="*/ 520700 w 592278"/>
              <a:gd name="connsiteY0" fmla="*/ 265288 h 289752"/>
              <a:gd name="connsiteX1" fmla="*/ 590550 w 592278"/>
              <a:gd name="connsiteY1" fmla="*/ 138288 h 289752"/>
              <a:gd name="connsiteX2" fmla="*/ 552450 w 592278"/>
              <a:gd name="connsiteY2" fmla="*/ 17638 h 289752"/>
              <a:gd name="connsiteX3" fmla="*/ 361950 w 592278"/>
              <a:gd name="connsiteY3" fmla="*/ 11288 h 289752"/>
              <a:gd name="connsiteX4" fmla="*/ 273050 w 592278"/>
              <a:gd name="connsiteY4" fmla="*/ 119238 h 289752"/>
              <a:gd name="connsiteX5" fmla="*/ 190500 w 592278"/>
              <a:gd name="connsiteY5" fmla="*/ 239888 h 289752"/>
              <a:gd name="connsiteX6" fmla="*/ 0 w 592278"/>
              <a:gd name="connsiteY6" fmla="*/ 258938 h 28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78" h="289752">
                <a:moveTo>
                  <a:pt x="520700" y="265288"/>
                </a:moveTo>
                <a:cubicBezTo>
                  <a:pt x="552979" y="222425"/>
                  <a:pt x="585258" y="179563"/>
                  <a:pt x="590550" y="138288"/>
                </a:cubicBezTo>
                <a:cubicBezTo>
                  <a:pt x="595842" y="97013"/>
                  <a:pt x="590550" y="38805"/>
                  <a:pt x="552450" y="17638"/>
                </a:cubicBezTo>
                <a:cubicBezTo>
                  <a:pt x="514350" y="-3529"/>
                  <a:pt x="408517" y="-5645"/>
                  <a:pt x="361950" y="11288"/>
                </a:cubicBezTo>
                <a:cubicBezTo>
                  <a:pt x="315383" y="28221"/>
                  <a:pt x="301625" y="81138"/>
                  <a:pt x="273050" y="119238"/>
                </a:cubicBezTo>
                <a:cubicBezTo>
                  <a:pt x="244475" y="157338"/>
                  <a:pt x="236008" y="216605"/>
                  <a:pt x="190500" y="239888"/>
                </a:cubicBezTo>
                <a:cubicBezTo>
                  <a:pt x="144992" y="263171"/>
                  <a:pt x="16933" y="327730"/>
                  <a:pt x="0" y="258938"/>
                </a:cubicBezTo>
              </a:path>
            </a:pathLst>
          </a:custGeom>
          <a:noFill/>
          <a:ln w="47625"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6" name="Rectangle 165">
            <a:extLst>
              <a:ext uri="{FF2B5EF4-FFF2-40B4-BE49-F238E27FC236}">
                <a16:creationId xmlns:a16="http://schemas.microsoft.com/office/drawing/2014/main" id="{D2330B5D-652F-4B9B-A684-5145C475B5A1}"/>
              </a:ext>
            </a:extLst>
          </p:cNvPr>
          <p:cNvSpPr/>
          <p:nvPr/>
        </p:nvSpPr>
        <p:spPr>
          <a:xfrm>
            <a:off x="2551316" y="1082521"/>
            <a:ext cx="1305246" cy="349940"/>
          </a:xfrm>
          <a:prstGeom prst="rect">
            <a:avLst/>
          </a:prstGeom>
          <a:solidFill>
            <a:schemeClr val="accent5">
              <a:lumMod val="40000"/>
              <a:lumOff val="60000"/>
            </a:schemeClr>
          </a:solidFill>
          <a:ln w="19050" cap="sq">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rgbClr val="FED100">
                    <a:lumMod val="50000"/>
                  </a:srgbClr>
                </a:solidFill>
              </a:rPr>
              <a:t>Cal. source</a:t>
            </a:r>
          </a:p>
        </p:txBody>
      </p:sp>
      <p:sp>
        <p:nvSpPr>
          <p:cNvPr id="167" name="Rectangle 166">
            <a:extLst>
              <a:ext uri="{FF2B5EF4-FFF2-40B4-BE49-F238E27FC236}">
                <a16:creationId xmlns:a16="http://schemas.microsoft.com/office/drawing/2014/main" id="{20E9C089-7E0D-4D9B-B6B1-EB49C64A01A2}"/>
              </a:ext>
            </a:extLst>
          </p:cNvPr>
          <p:cNvSpPr/>
          <p:nvPr/>
        </p:nvSpPr>
        <p:spPr>
          <a:xfrm>
            <a:off x="3854111" y="1159628"/>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8" name="Rectangle 167">
            <a:extLst>
              <a:ext uri="{FF2B5EF4-FFF2-40B4-BE49-F238E27FC236}">
                <a16:creationId xmlns:a16="http://schemas.microsoft.com/office/drawing/2014/main" id="{0183F8C0-BBD1-4CC1-8C7A-208C6B6BFAB9}"/>
              </a:ext>
            </a:extLst>
          </p:cNvPr>
          <p:cNvSpPr/>
          <p:nvPr/>
        </p:nvSpPr>
        <p:spPr>
          <a:xfrm>
            <a:off x="4137330" y="638099"/>
            <a:ext cx="186978" cy="191348"/>
          </a:xfrm>
          <a:prstGeom prst="rect">
            <a:avLst/>
          </a:prstGeom>
          <a:solidFill>
            <a:schemeClr val="tx1"/>
          </a:solidFill>
          <a:ln w="1905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69" name="Freeform 62">
            <a:extLst>
              <a:ext uri="{FF2B5EF4-FFF2-40B4-BE49-F238E27FC236}">
                <a16:creationId xmlns:a16="http://schemas.microsoft.com/office/drawing/2014/main" id="{E41A4DFB-4CAF-4E14-B74B-C4125D25AEC9}"/>
              </a:ext>
            </a:extLst>
          </p:cNvPr>
          <p:cNvSpPr/>
          <p:nvPr/>
        </p:nvSpPr>
        <p:spPr>
          <a:xfrm>
            <a:off x="5391150" y="733722"/>
            <a:ext cx="258095" cy="526753"/>
          </a:xfrm>
          <a:custGeom>
            <a:avLst/>
            <a:gdLst>
              <a:gd name="connsiteX0" fmla="*/ 0 w 258095"/>
              <a:gd name="connsiteY0" fmla="*/ 2878 h 526753"/>
              <a:gd name="connsiteX1" fmla="*/ 133350 w 258095"/>
              <a:gd name="connsiteY1" fmla="*/ 6053 h 526753"/>
              <a:gd name="connsiteX2" fmla="*/ 225425 w 258095"/>
              <a:gd name="connsiteY2" fmla="*/ 56853 h 526753"/>
              <a:gd name="connsiteX3" fmla="*/ 250825 w 258095"/>
              <a:gd name="connsiteY3" fmla="*/ 158453 h 526753"/>
              <a:gd name="connsiteX4" fmla="*/ 104775 w 258095"/>
              <a:gd name="connsiteY4" fmla="*/ 361653 h 526753"/>
              <a:gd name="connsiteX5" fmla="*/ 133350 w 258095"/>
              <a:gd name="connsiteY5" fmla="*/ 526753 h 52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95" h="526753">
                <a:moveTo>
                  <a:pt x="0" y="2878"/>
                </a:moveTo>
                <a:cubicBezTo>
                  <a:pt x="47889" y="-33"/>
                  <a:pt x="95779" y="-2943"/>
                  <a:pt x="133350" y="6053"/>
                </a:cubicBezTo>
                <a:cubicBezTo>
                  <a:pt x="170921" y="15049"/>
                  <a:pt x="205846" y="31453"/>
                  <a:pt x="225425" y="56853"/>
                </a:cubicBezTo>
                <a:cubicBezTo>
                  <a:pt x="245004" y="82253"/>
                  <a:pt x="270933" y="107653"/>
                  <a:pt x="250825" y="158453"/>
                </a:cubicBezTo>
                <a:cubicBezTo>
                  <a:pt x="230717" y="209253"/>
                  <a:pt x="124354" y="300270"/>
                  <a:pt x="104775" y="361653"/>
                </a:cubicBezTo>
                <a:cubicBezTo>
                  <a:pt x="85196" y="423036"/>
                  <a:pt x="109273" y="474894"/>
                  <a:pt x="133350" y="526753"/>
                </a:cubicBezTo>
              </a:path>
            </a:pathLst>
          </a:custGeom>
          <a:noFill/>
          <a:ln w="63500" cap="sq">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0" name="TextBox 169">
            <a:extLst>
              <a:ext uri="{FF2B5EF4-FFF2-40B4-BE49-F238E27FC236}">
                <a16:creationId xmlns:a16="http://schemas.microsoft.com/office/drawing/2014/main" id="{B543EBE9-3C47-4B75-91B5-6B7FE7FC035B}"/>
              </a:ext>
            </a:extLst>
          </p:cNvPr>
          <p:cNvSpPr txBox="1"/>
          <p:nvPr/>
        </p:nvSpPr>
        <p:spPr>
          <a:xfrm>
            <a:off x="1946128" y="1468655"/>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F1</a:t>
            </a:r>
          </a:p>
        </p:txBody>
      </p:sp>
      <p:sp>
        <p:nvSpPr>
          <p:cNvPr id="171" name="TextBox 170">
            <a:extLst>
              <a:ext uri="{FF2B5EF4-FFF2-40B4-BE49-F238E27FC236}">
                <a16:creationId xmlns:a16="http://schemas.microsoft.com/office/drawing/2014/main" id="{BD88A0EA-C519-474F-9417-97F5A5C16FF0}"/>
              </a:ext>
            </a:extLst>
          </p:cNvPr>
          <p:cNvSpPr txBox="1"/>
          <p:nvPr/>
        </p:nvSpPr>
        <p:spPr>
          <a:xfrm>
            <a:off x="1869426" y="2071606"/>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L1</a:t>
            </a:r>
          </a:p>
        </p:txBody>
      </p:sp>
      <p:sp>
        <p:nvSpPr>
          <p:cNvPr id="172" name="TextBox 171">
            <a:extLst>
              <a:ext uri="{FF2B5EF4-FFF2-40B4-BE49-F238E27FC236}">
                <a16:creationId xmlns:a16="http://schemas.microsoft.com/office/drawing/2014/main" id="{12E18575-778C-4236-AE7B-04535F18D9B7}"/>
              </a:ext>
            </a:extLst>
          </p:cNvPr>
          <p:cNvSpPr txBox="1"/>
          <p:nvPr/>
        </p:nvSpPr>
        <p:spPr>
          <a:xfrm>
            <a:off x="1249594" y="3233379"/>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M1</a:t>
            </a:r>
          </a:p>
        </p:txBody>
      </p:sp>
      <p:sp>
        <p:nvSpPr>
          <p:cNvPr id="173" name="TextBox 172">
            <a:extLst>
              <a:ext uri="{FF2B5EF4-FFF2-40B4-BE49-F238E27FC236}">
                <a16:creationId xmlns:a16="http://schemas.microsoft.com/office/drawing/2014/main" id="{E45470A7-FD33-4052-AD6B-3D79B4122536}"/>
              </a:ext>
            </a:extLst>
          </p:cNvPr>
          <p:cNvSpPr txBox="1"/>
          <p:nvPr/>
        </p:nvSpPr>
        <p:spPr>
          <a:xfrm>
            <a:off x="2513384" y="2783044"/>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L2</a:t>
            </a:r>
          </a:p>
        </p:txBody>
      </p:sp>
      <p:sp>
        <p:nvSpPr>
          <p:cNvPr id="174" name="TextBox 173">
            <a:extLst>
              <a:ext uri="{FF2B5EF4-FFF2-40B4-BE49-F238E27FC236}">
                <a16:creationId xmlns:a16="http://schemas.microsoft.com/office/drawing/2014/main" id="{E465FCA3-E317-46AA-BD7D-3169BC9B2E75}"/>
              </a:ext>
            </a:extLst>
          </p:cNvPr>
          <p:cNvSpPr txBox="1"/>
          <p:nvPr/>
        </p:nvSpPr>
        <p:spPr>
          <a:xfrm>
            <a:off x="3961537" y="277567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L3</a:t>
            </a:r>
          </a:p>
        </p:txBody>
      </p:sp>
      <p:sp>
        <p:nvSpPr>
          <p:cNvPr id="175" name="TextBox 174">
            <a:extLst>
              <a:ext uri="{FF2B5EF4-FFF2-40B4-BE49-F238E27FC236}">
                <a16:creationId xmlns:a16="http://schemas.microsoft.com/office/drawing/2014/main" id="{94203A95-0C8B-4569-8B8C-3FE2D03DFB77}"/>
              </a:ext>
            </a:extLst>
          </p:cNvPr>
          <p:cNvSpPr txBox="1"/>
          <p:nvPr/>
        </p:nvSpPr>
        <p:spPr>
          <a:xfrm>
            <a:off x="5379981" y="3491700"/>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BS1</a:t>
            </a:r>
          </a:p>
        </p:txBody>
      </p:sp>
      <p:sp>
        <p:nvSpPr>
          <p:cNvPr id="176" name="TextBox 175">
            <a:extLst>
              <a:ext uri="{FF2B5EF4-FFF2-40B4-BE49-F238E27FC236}">
                <a16:creationId xmlns:a16="http://schemas.microsoft.com/office/drawing/2014/main" id="{9BB1FAEA-205D-4EAD-A028-913C96F36B44}"/>
              </a:ext>
            </a:extLst>
          </p:cNvPr>
          <p:cNvSpPr txBox="1"/>
          <p:nvPr/>
        </p:nvSpPr>
        <p:spPr>
          <a:xfrm>
            <a:off x="7534086" y="3379136"/>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M3</a:t>
            </a:r>
          </a:p>
        </p:txBody>
      </p:sp>
      <p:sp>
        <p:nvSpPr>
          <p:cNvPr id="177" name="TextBox 176">
            <a:extLst>
              <a:ext uri="{FF2B5EF4-FFF2-40B4-BE49-F238E27FC236}">
                <a16:creationId xmlns:a16="http://schemas.microsoft.com/office/drawing/2014/main" id="{1FDE7149-971B-49F5-910F-2BEA3481C9F4}"/>
              </a:ext>
            </a:extLst>
          </p:cNvPr>
          <p:cNvSpPr txBox="1"/>
          <p:nvPr/>
        </p:nvSpPr>
        <p:spPr>
          <a:xfrm>
            <a:off x="7913574" y="2223132"/>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L4</a:t>
            </a:r>
          </a:p>
        </p:txBody>
      </p:sp>
      <p:sp>
        <p:nvSpPr>
          <p:cNvPr id="178" name="TextBox 177">
            <a:extLst>
              <a:ext uri="{FF2B5EF4-FFF2-40B4-BE49-F238E27FC236}">
                <a16:creationId xmlns:a16="http://schemas.microsoft.com/office/drawing/2014/main" id="{4DED369E-2503-45CB-8CC9-11140F49E73C}"/>
              </a:ext>
            </a:extLst>
          </p:cNvPr>
          <p:cNvSpPr txBox="1"/>
          <p:nvPr/>
        </p:nvSpPr>
        <p:spPr>
          <a:xfrm>
            <a:off x="5948061" y="1466734"/>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F3</a:t>
            </a:r>
          </a:p>
        </p:txBody>
      </p:sp>
      <p:sp>
        <p:nvSpPr>
          <p:cNvPr id="179" name="TextBox 178">
            <a:extLst>
              <a:ext uri="{FF2B5EF4-FFF2-40B4-BE49-F238E27FC236}">
                <a16:creationId xmlns:a16="http://schemas.microsoft.com/office/drawing/2014/main" id="{00E91CCA-997D-4EB0-B410-31FB2CA3BC04}"/>
              </a:ext>
            </a:extLst>
          </p:cNvPr>
          <p:cNvSpPr txBox="1"/>
          <p:nvPr/>
        </p:nvSpPr>
        <p:spPr>
          <a:xfrm>
            <a:off x="4829632" y="1460578"/>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F2</a:t>
            </a:r>
          </a:p>
        </p:txBody>
      </p:sp>
      <p:sp>
        <p:nvSpPr>
          <p:cNvPr id="180" name="TextBox 179">
            <a:extLst>
              <a:ext uri="{FF2B5EF4-FFF2-40B4-BE49-F238E27FC236}">
                <a16:creationId xmlns:a16="http://schemas.microsoft.com/office/drawing/2014/main" id="{65AA5D79-8346-49A2-B932-EAEF24168BB1}"/>
              </a:ext>
            </a:extLst>
          </p:cNvPr>
          <p:cNvSpPr txBox="1"/>
          <p:nvPr/>
        </p:nvSpPr>
        <p:spPr>
          <a:xfrm>
            <a:off x="7934664" y="1461522"/>
            <a:ext cx="157094"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F4</a:t>
            </a:r>
          </a:p>
        </p:txBody>
      </p:sp>
      <p:sp>
        <p:nvSpPr>
          <p:cNvPr id="181" name="TextBox 180">
            <a:extLst>
              <a:ext uri="{FF2B5EF4-FFF2-40B4-BE49-F238E27FC236}">
                <a16:creationId xmlns:a16="http://schemas.microsoft.com/office/drawing/2014/main" id="{06384CFD-E17B-43AA-BEF0-94E2D0C3708A}"/>
              </a:ext>
            </a:extLst>
          </p:cNvPr>
          <p:cNvSpPr txBox="1"/>
          <p:nvPr/>
        </p:nvSpPr>
        <p:spPr>
          <a:xfrm>
            <a:off x="5906891" y="2064130"/>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L5</a:t>
            </a:r>
          </a:p>
        </p:txBody>
      </p:sp>
      <p:sp>
        <p:nvSpPr>
          <p:cNvPr id="182" name="TextBox 181">
            <a:extLst>
              <a:ext uri="{FF2B5EF4-FFF2-40B4-BE49-F238E27FC236}">
                <a16:creationId xmlns:a16="http://schemas.microsoft.com/office/drawing/2014/main" id="{B4926F8C-594C-48D6-84FD-657123B83A9A}"/>
              </a:ext>
            </a:extLst>
          </p:cNvPr>
          <p:cNvSpPr txBox="1"/>
          <p:nvPr/>
        </p:nvSpPr>
        <p:spPr>
          <a:xfrm>
            <a:off x="5900022" y="2536074"/>
            <a:ext cx="25487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BS2</a:t>
            </a:r>
          </a:p>
        </p:txBody>
      </p:sp>
      <p:sp>
        <p:nvSpPr>
          <p:cNvPr id="183" name="TextBox 182">
            <a:extLst>
              <a:ext uri="{FF2B5EF4-FFF2-40B4-BE49-F238E27FC236}">
                <a16:creationId xmlns:a16="http://schemas.microsoft.com/office/drawing/2014/main" id="{B0E678D4-348B-418E-AD0C-A48F4CE76309}"/>
              </a:ext>
            </a:extLst>
          </p:cNvPr>
          <p:cNvSpPr txBox="1"/>
          <p:nvPr/>
        </p:nvSpPr>
        <p:spPr>
          <a:xfrm>
            <a:off x="4916770" y="2810969"/>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ND1</a:t>
            </a:r>
          </a:p>
        </p:txBody>
      </p:sp>
      <p:sp>
        <p:nvSpPr>
          <p:cNvPr id="184" name="TextBox 183">
            <a:extLst>
              <a:ext uri="{FF2B5EF4-FFF2-40B4-BE49-F238E27FC236}">
                <a16:creationId xmlns:a16="http://schemas.microsoft.com/office/drawing/2014/main" id="{37F4837B-74DA-4E59-8BB6-897EA11B1BD1}"/>
              </a:ext>
            </a:extLst>
          </p:cNvPr>
          <p:cNvSpPr txBox="1"/>
          <p:nvPr/>
        </p:nvSpPr>
        <p:spPr>
          <a:xfrm>
            <a:off x="3994380" y="2541070"/>
            <a:ext cx="18755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M2</a:t>
            </a:r>
          </a:p>
        </p:txBody>
      </p:sp>
      <p:sp>
        <p:nvSpPr>
          <p:cNvPr id="185" name="TextBox 184">
            <a:extLst>
              <a:ext uri="{FF2B5EF4-FFF2-40B4-BE49-F238E27FC236}">
                <a16:creationId xmlns:a16="http://schemas.microsoft.com/office/drawing/2014/main" id="{876E11B3-D361-4437-A499-DE98902B646C}"/>
              </a:ext>
            </a:extLst>
          </p:cNvPr>
          <p:cNvSpPr txBox="1"/>
          <p:nvPr/>
        </p:nvSpPr>
        <p:spPr>
          <a:xfrm>
            <a:off x="4765741" y="1988123"/>
            <a:ext cx="150682"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L6</a:t>
            </a:r>
          </a:p>
        </p:txBody>
      </p:sp>
      <p:sp>
        <p:nvSpPr>
          <p:cNvPr id="186" name="TextBox 185">
            <a:extLst>
              <a:ext uri="{FF2B5EF4-FFF2-40B4-BE49-F238E27FC236}">
                <a16:creationId xmlns:a16="http://schemas.microsoft.com/office/drawing/2014/main" id="{E23C3BFE-23AA-421E-834C-5033817DBA64}"/>
              </a:ext>
            </a:extLst>
          </p:cNvPr>
          <p:cNvSpPr txBox="1"/>
          <p:nvPr/>
        </p:nvSpPr>
        <p:spPr>
          <a:xfrm>
            <a:off x="5739485" y="4257930"/>
            <a:ext cx="270908" cy="161583"/>
          </a:xfrm>
          <a:prstGeom prst="rect">
            <a:avLst/>
          </a:prstGeom>
          <a:noFill/>
        </p:spPr>
        <p:txBody>
          <a:bodyPr wrap="none" lIns="0" tIns="0" rIns="0" bIns="0" rtlCol="0">
            <a:spAutoFit/>
          </a:bodyPr>
          <a:lstStyle/>
          <a:p>
            <a:pPr>
              <a:spcAft>
                <a:spcPts val="900"/>
              </a:spcAft>
            </a:pPr>
            <a:r>
              <a:rPr lang="en-US" sz="1050" dirty="0">
                <a:solidFill>
                  <a:srgbClr val="34B233">
                    <a:lumMod val="75000"/>
                  </a:srgbClr>
                </a:solidFill>
                <a:latin typeface="Arial"/>
              </a:rPr>
              <a:t>ND2</a:t>
            </a:r>
          </a:p>
        </p:txBody>
      </p:sp>
    </p:spTree>
    <p:extLst>
      <p:ext uri="{BB962C8B-B14F-4D97-AF65-F5344CB8AC3E}">
        <p14:creationId xmlns:p14="http://schemas.microsoft.com/office/powerpoint/2010/main" val="375479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F54D96-F0A2-4925-B731-970F02E8F702}"/>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C7234AC0-7FC8-4A12-A658-CE0327BD1D04}"/>
              </a:ext>
            </a:extLst>
          </p:cNvPr>
          <p:cNvSpPr>
            <a:spLocks noGrp="1"/>
          </p:cNvSpPr>
          <p:nvPr>
            <p:ph type="sldNum" sz="quarter" idx="4"/>
          </p:nvPr>
        </p:nvSpPr>
        <p:spPr/>
        <p:txBody>
          <a:bodyPr/>
          <a:lstStyle/>
          <a:p>
            <a:r>
              <a:rPr lang="en-US" noProof="0"/>
              <a:t>Slide </a:t>
            </a:r>
            <a:fld id="{1D9B13CD-33A0-446D-8703-F89F9F109F54}" type="slidenum">
              <a:rPr lang="en-US" noProof="0" smtClean="0"/>
              <a:pPr/>
              <a:t>35</a:t>
            </a:fld>
            <a:endParaRPr lang="en-US" noProof="0"/>
          </a:p>
        </p:txBody>
      </p:sp>
      <p:sp>
        <p:nvSpPr>
          <p:cNvPr id="5" name="Title 4">
            <a:extLst>
              <a:ext uri="{FF2B5EF4-FFF2-40B4-BE49-F238E27FC236}">
                <a16:creationId xmlns:a16="http://schemas.microsoft.com/office/drawing/2014/main" id="{E1AE3AF9-810E-41EF-BDC5-AA7CAC29A396}"/>
              </a:ext>
            </a:extLst>
          </p:cNvPr>
          <p:cNvSpPr>
            <a:spLocks noGrp="1"/>
          </p:cNvSpPr>
          <p:nvPr>
            <p:ph type="title"/>
          </p:nvPr>
        </p:nvSpPr>
        <p:spPr/>
        <p:txBody>
          <a:bodyPr/>
          <a:lstStyle/>
          <a:p>
            <a:r>
              <a:rPr lang="en-US" dirty="0"/>
              <a:t>CL Module</a:t>
            </a:r>
          </a:p>
        </p:txBody>
      </p:sp>
      <p:sp>
        <p:nvSpPr>
          <p:cNvPr id="6" name="Text Placeholder 5">
            <a:extLst>
              <a:ext uri="{FF2B5EF4-FFF2-40B4-BE49-F238E27FC236}">
                <a16:creationId xmlns:a16="http://schemas.microsoft.com/office/drawing/2014/main" id="{AC938B57-1BC4-490C-B4CA-16851CB44D85}"/>
              </a:ext>
            </a:extLst>
          </p:cNvPr>
          <p:cNvSpPr>
            <a:spLocks noGrp="1"/>
          </p:cNvSpPr>
          <p:nvPr>
            <p:ph type="body" sz="quarter" idx="14"/>
          </p:nvPr>
        </p:nvSpPr>
        <p:spPr/>
        <p:txBody>
          <a:bodyPr/>
          <a:lstStyle/>
          <a:p>
            <a:r>
              <a:rPr lang="en-US" dirty="0"/>
              <a:t>Creation of color</a:t>
            </a:r>
          </a:p>
        </p:txBody>
      </p:sp>
      <p:pic>
        <p:nvPicPr>
          <p:cNvPr id="8" name="Picture 7">
            <a:extLst>
              <a:ext uri="{FF2B5EF4-FFF2-40B4-BE49-F238E27FC236}">
                <a16:creationId xmlns:a16="http://schemas.microsoft.com/office/drawing/2014/main" id="{F3E4DE2F-AC7E-478E-878E-3C61825FC59A}"/>
              </a:ext>
            </a:extLst>
          </p:cNvPr>
          <p:cNvPicPr>
            <a:picLocks noChangeAspect="1"/>
          </p:cNvPicPr>
          <p:nvPr/>
        </p:nvPicPr>
        <p:blipFill>
          <a:blip r:embed="rId2"/>
          <a:stretch>
            <a:fillRect/>
          </a:stretch>
        </p:blipFill>
        <p:spPr>
          <a:xfrm>
            <a:off x="1012371" y="815843"/>
            <a:ext cx="6766560" cy="4219657"/>
          </a:xfrm>
          <a:prstGeom prst="rect">
            <a:avLst/>
          </a:prstGeom>
        </p:spPr>
      </p:pic>
    </p:spTree>
    <p:extLst>
      <p:ext uri="{BB962C8B-B14F-4D97-AF65-F5344CB8AC3E}">
        <p14:creationId xmlns:p14="http://schemas.microsoft.com/office/powerpoint/2010/main" val="224821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05377A-9DCE-416F-847F-1E712EE195E8}"/>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1D52707-30F8-4BBC-9B88-BC9BA0D6B1BA}"/>
              </a:ext>
            </a:extLst>
          </p:cNvPr>
          <p:cNvSpPr>
            <a:spLocks noGrp="1"/>
          </p:cNvSpPr>
          <p:nvPr>
            <p:ph type="sldNum" sz="quarter" idx="4"/>
          </p:nvPr>
        </p:nvSpPr>
        <p:spPr/>
        <p:txBody>
          <a:bodyPr/>
          <a:lstStyle/>
          <a:p>
            <a:r>
              <a:rPr lang="en-US" noProof="0"/>
              <a:t>Slide </a:t>
            </a:r>
            <a:fld id="{1D9B13CD-33A0-446D-8703-F89F9F109F54}" type="slidenum">
              <a:rPr lang="en-US" noProof="0" smtClean="0"/>
              <a:pPr/>
              <a:t>36</a:t>
            </a:fld>
            <a:endParaRPr lang="en-US" noProof="0"/>
          </a:p>
        </p:txBody>
      </p:sp>
      <p:sp>
        <p:nvSpPr>
          <p:cNvPr id="5" name="Title 4">
            <a:extLst>
              <a:ext uri="{FF2B5EF4-FFF2-40B4-BE49-F238E27FC236}">
                <a16:creationId xmlns:a16="http://schemas.microsoft.com/office/drawing/2014/main" id="{8AB1A87D-3904-466E-B05B-26812BDECCE4}"/>
              </a:ext>
            </a:extLst>
          </p:cNvPr>
          <p:cNvSpPr>
            <a:spLocks noGrp="1"/>
          </p:cNvSpPr>
          <p:nvPr>
            <p:ph type="title"/>
          </p:nvPr>
        </p:nvSpPr>
        <p:spPr/>
        <p:txBody>
          <a:bodyPr/>
          <a:lstStyle/>
          <a:p>
            <a:r>
              <a:rPr lang="en-US" dirty="0"/>
              <a:t>SWP (Short Wave Pass) and LWP (Long Wave Pass)</a:t>
            </a:r>
          </a:p>
        </p:txBody>
      </p:sp>
      <p:sp>
        <p:nvSpPr>
          <p:cNvPr id="6" name="Text Placeholder 5">
            <a:extLst>
              <a:ext uri="{FF2B5EF4-FFF2-40B4-BE49-F238E27FC236}">
                <a16:creationId xmlns:a16="http://schemas.microsoft.com/office/drawing/2014/main" id="{6E1B676F-7063-47A1-85FD-24F2EB070A2B}"/>
              </a:ext>
            </a:extLst>
          </p:cNvPr>
          <p:cNvSpPr>
            <a:spLocks noGrp="1"/>
          </p:cNvSpPr>
          <p:nvPr>
            <p:ph type="body" sz="quarter" idx="14"/>
          </p:nvPr>
        </p:nvSpPr>
        <p:spPr/>
        <p:txBody>
          <a:bodyPr/>
          <a:lstStyle/>
          <a:p>
            <a:r>
              <a:rPr lang="en-US" dirty="0"/>
              <a:t>How they work?</a:t>
            </a:r>
          </a:p>
        </p:txBody>
      </p:sp>
      <p:pic>
        <p:nvPicPr>
          <p:cNvPr id="7" name="Picture 6">
            <a:extLst>
              <a:ext uri="{FF2B5EF4-FFF2-40B4-BE49-F238E27FC236}">
                <a16:creationId xmlns:a16="http://schemas.microsoft.com/office/drawing/2014/main" id="{68A26AC2-CAFB-4F58-97D6-90204E0E6C10}"/>
              </a:ext>
            </a:extLst>
          </p:cNvPr>
          <p:cNvPicPr>
            <a:picLocks noChangeAspect="1"/>
          </p:cNvPicPr>
          <p:nvPr/>
        </p:nvPicPr>
        <p:blipFill>
          <a:blip r:embed="rId3"/>
          <a:stretch>
            <a:fillRect/>
          </a:stretch>
        </p:blipFill>
        <p:spPr>
          <a:xfrm>
            <a:off x="856903" y="922181"/>
            <a:ext cx="7210697" cy="4113319"/>
          </a:xfrm>
          <a:prstGeom prst="rect">
            <a:avLst/>
          </a:prstGeom>
        </p:spPr>
      </p:pic>
      <p:cxnSp>
        <p:nvCxnSpPr>
          <p:cNvPr id="8" name="Straight Connector 7">
            <a:extLst>
              <a:ext uri="{FF2B5EF4-FFF2-40B4-BE49-F238E27FC236}">
                <a16:creationId xmlns:a16="http://schemas.microsoft.com/office/drawing/2014/main" id="{DFD5827B-CC29-4230-8B87-381AAC92584F}"/>
              </a:ext>
            </a:extLst>
          </p:cNvPr>
          <p:cNvCxnSpPr>
            <a:cxnSpLocks/>
          </p:cNvCxnSpPr>
          <p:nvPr/>
        </p:nvCxnSpPr>
        <p:spPr>
          <a:xfrm flipV="1">
            <a:off x="4572000" y="2426941"/>
            <a:ext cx="52251" cy="2223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ABD4E2-C7EB-497F-9D13-98C5CFB88CD1}"/>
              </a:ext>
            </a:extLst>
          </p:cNvPr>
          <p:cNvCxnSpPr>
            <a:cxnSpLocks/>
          </p:cNvCxnSpPr>
          <p:nvPr/>
        </p:nvCxnSpPr>
        <p:spPr>
          <a:xfrm flipH="1" flipV="1">
            <a:off x="4918166" y="2426941"/>
            <a:ext cx="67491" cy="2223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59ECAF-C500-4AAD-97ED-C277A46DD7BB}"/>
              </a:ext>
            </a:extLst>
          </p:cNvPr>
          <p:cNvSpPr txBox="1"/>
          <p:nvPr/>
        </p:nvSpPr>
        <p:spPr>
          <a:xfrm>
            <a:off x="4998720" y="3261660"/>
            <a:ext cx="561703"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SWP</a:t>
            </a:r>
          </a:p>
        </p:txBody>
      </p:sp>
      <p:sp>
        <p:nvSpPr>
          <p:cNvPr id="14" name="TextBox 13">
            <a:extLst>
              <a:ext uri="{FF2B5EF4-FFF2-40B4-BE49-F238E27FC236}">
                <a16:creationId xmlns:a16="http://schemas.microsoft.com/office/drawing/2014/main" id="{0B39D39B-EAE9-4E15-BCC5-10588B1F1FAA}"/>
              </a:ext>
            </a:extLst>
          </p:cNvPr>
          <p:cNvSpPr txBox="1"/>
          <p:nvPr/>
        </p:nvSpPr>
        <p:spPr>
          <a:xfrm>
            <a:off x="4062548" y="3610002"/>
            <a:ext cx="561703"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LWP</a:t>
            </a:r>
          </a:p>
        </p:txBody>
      </p:sp>
    </p:spTree>
    <p:extLst>
      <p:ext uri="{BB962C8B-B14F-4D97-AF65-F5344CB8AC3E}">
        <p14:creationId xmlns:p14="http://schemas.microsoft.com/office/powerpoint/2010/main" val="951708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DBAF083-E466-45B0-8A57-2FBAE286208C}"/>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2B7E4FFB-D6F7-4DD3-B9B4-767F31C1A0B6}"/>
              </a:ext>
            </a:extLst>
          </p:cNvPr>
          <p:cNvSpPr>
            <a:spLocks noGrp="1"/>
          </p:cNvSpPr>
          <p:nvPr>
            <p:ph type="sldNum" sz="quarter" idx="4"/>
          </p:nvPr>
        </p:nvSpPr>
        <p:spPr/>
        <p:txBody>
          <a:bodyPr/>
          <a:lstStyle/>
          <a:p>
            <a:r>
              <a:rPr lang="en-US" noProof="0"/>
              <a:t>Slide </a:t>
            </a:r>
            <a:fld id="{1D9B13CD-33A0-446D-8703-F89F9F109F54}" type="slidenum">
              <a:rPr lang="en-US" noProof="0" smtClean="0"/>
              <a:pPr/>
              <a:t>37</a:t>
            </a:fld>
            <a:endParaRPr lang="en-US" noProof="0"/>
          </a:p>
        </p:txBody>
      </p:sp>
      <p:sp>
        <p:nvSpPr>
          <p:cNvPr id="5" name="Title 4">
            <a:extLst>
              <a:ext uri="{FF2B5EF4-FFF2-40B4-BE49-F238E27FC236}">
                <a16:creationId xmlns:a16="http://schemas.microsoft.com/office/drawing/2014/main" id="{46E658F4-1DB9-4E79-BCBE-2DC5406F424E}"/>
              </a:ext>
            </a:extLst>
          </p:cNvPr>
          <p:cNvSpPr>
            <a:spLocks noGrp="1"/>
          </p:cNvSpPr>
          <p:nvPr>
            <p:ph type="title"/>
          </p:nvPr>
        </p:nvSpPr>
        <p:spPr/>
        <p:txBody>
          <a:bodyPr/>
          <a:lstStyle/>
          <a:p>
            <a:r>
              <a:rPr lang="en-US" dirty="0"/>
              <a:t>SWP and LWP</a:t>
            </a:r>
          </a:p>
        </p:txBody>
      </p:sp>
      <p:sp>
        <p:nvSpPr>
          <p:cNvPr id="6" name="Text Placeholder 5">
            <a:extLst>
              <a:ext uri="{FF2B5EF4-FFF2-40B4-BE49-F238E27FC236}">
                <a16:creationId xmlns:a16="http://schemas.microsoft.com/office/drawing/2014/main" id="{52C84288-4FC4-4582-9359-709A9760BCED}"/>
              </a:ext>
            </a:extLst>
          </p:cNvPr>
          <p:cNvSpPr>
            <a:spLocks noGrp="1"/>
          </p:cNvSpPr>
          <p:nvPr>
            <p:ph type="body" sz="quarter" idx="14"/>
          </p:nvPr>
        </p:nvSpPr>
        <p:spPr/>
        <p:txBody>
          <a:bodyPr/>
          <a:lstStyle/>
          <a:p>
            <a:r>
              <a:rPr lang="en-US" dirty="0"/>
              <a:t>How they work?</a:t>
            </a:r>
          </a:p>
        </p:txBody>
      </p:sp>
      <p:pic>
        <p:nvPicPr>
          <p:cNvPr id="7" name="Picture 6">
            <a:extLst>
              <a:ext uri="{FF2B5EF4-FFF2-40B4-BE49-F238E27FC236}">
                <a16:creationId xmlns:a16="http://schemas.microsoft.com/office/drawing/2014/main" id="{AC660D06-63EC-4BFD-A5E0-4D34B2C960A8}"/>
              </a:ext>
            </a:extLst>
          </p:cNvPr>
          <p:cNvPicPr>
            <a:picLocks noChangeAspect="1"/>
          </p:cNvPicPr>
          <p:nvPr/>
        </p:nvPicPr>
        <p:blipFill>
          <a:blip r:embed="rId2"/>
          <a:stretch>
            <a:fillRect/>
          </a:stretch>
        </p:blipFill>
        <p:spPr>
          <a:xfrm>
            <a:off x="703267" y="819000"/>
            <a:ext cx="7364333" cy="4185575"/>
          </a:xfrm>
          <a:prstGeom prst="rect">
            <a:avLst/>
          </a:prstGeom>
        </p:spPr>
      </p:pic>
    </p:spTree>
    <p:extLst>
      <p:ext uri="{BB962C8B-B14F-4D97-AF65-F5344CB8AC3E}">
        <p14:creationId xmlns:p14="http://schemas.microsoft.com/office/powerpoint/2010/main" val="835292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840EAF-4289-4886-B51A-B9FB8042C8C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F1F73BBC-38DA-4A39-AAB1-1BE97CEAEBFC}"/>
              </a:ext>
            </a:extLst>
          </p:cNvPr>
          <p:cNvSpPr>
            <a:spLocks noGrp="1"/>
          </p:cNvSpPr>
          <p:nvPr>
            <p:ph type="sldNum" sz="quarter" idx="4"/>
          </p:nvPr>
        </p:nvSpPr>
        <p:spPr/>
        <p:txBody>
          <a:bodyPr/>
          <a:lstStyle/>
          <a:p>
            <a:r>
              <a:rPr lang="en-US" noProof="0"/>
              <a:t>Slide </a:t>
            </a:r>
            <a:fld id="{1D9B13CD-33A0-446D-8703-F89F9F109F54}" type="slidenum">
              <a:rPr lang="en-US" noProof="0" smtClean="0"/>
              <a:pPr/>
              <a:t>38</a:t>
            </a:fld>
            <a:endParaRPr lang="en-US" noProof="0"/>
          </a:p>
        </p:txBody>
      </p:sp>
      <p:sp>
        <p:nvSpPr>
          <p:cNvPr id="5" name="Title 4">
            <a:extLst>
              <a:ext uri="{FF2B5EF4-FFF2-40B4-BE49-F238E27FC236}">
                <a16:creationId xmlns:a16="http://schemas.microsoft.com/office/drawing/2014/main" id="{A08AB29F-2710-4B50-8BEA-9A6943AD5826}"/>
              </a:ext>
            </a:extLst>
          </p:cNvPr>
          <p:cNvSpPr>
            <a:spLocks noGrp="1"/>
          </p:cNvSpPr>
          <p:nvPr>
            <p:ph type="title"/>
          </p:nvPr>
        </p:nvSpPr>
        <p:spPr/>
        <p:txBody>
          <a:bodyPr/>
          <a:lstStyle/>
          <a:p>
            <a:r>
              <a:rPr lang="en-US" dirty="0"/>
              <a:t>SWP and LWP</a:t>
            </a:r>
          </a:p>
        </p:txBody>
      </p:sp>
      <p:sp>
        <p:nvSpPr>
          <p:cNvPr id="6" name="Text Placeholder 5">
            <a:extLst>
              <a:ext uri="{FF2B5EF4-FFF2-40B4-BE49-F238E27FC236}">
                <a16:creationId xmlns:a16="http://schemas.microsoft.com/office/drawing/2014/main" id="{1ADB1B42-5DE9-4B18-AC01-8F4D8123A8DC}"/>
              </a:ext>
            </a:extLst>
          </p:cNvPr>
          <p:cNvSpPr>
            <a:spLocks noGrp="1"/>
          </p:cNvSpPr>
          <p:nvPr>
            <p:ph type="body" sz="quarter" idx="14"/>
          </p:nvPr>
        </p:nvSpPr>
        <p:spPr/>
        <p:txBody>
          <a:bodyPr/>
          <a:lstStyle/>
          <a:p>
            <a:r>
              <a:rPr lang="en-US" dirty="0"/>
              <a:t>How they work?</a:t>
            </a:r>
          </a:p>
          <a:p>
            <a:endParaRPr lang="en-US" dirty="0"/>
          </a:p>
        </p:txBody>
      </p:sp>
      <p:sp>
        <p:nvSpPr>
          <p:cNvPr id="7" name="TextBox 6">
            <a:extLst>
              <a:ext uri="{FF2B5EF4-FFF2-40B4-BE49-F238E27FC236}">
                <a16:creationId xmlns:a16="http://schemas.microsoft.com/office/drawing/2014/main" id="{349C59F9-26B5-41F0-AF58-AD507B35D352}"/>
              </a:ext>
            </a:extLst>
          </p:cNvPr>
          <p:cNvSpPr txBox="1"/>
          <p:nvPr/>
        </p:nvSpPr>
        <p:spPr>
          <a:xfrm>
            <a:off x="3958045" y="2294751"/>
            <a:ext cx="1227909" cy="276999"/>
          </a:xfrm>
          <a:prstGeom prst="rect">
            <a:avLst/>
          </a:prstGeom>
          <a:noFill/>
        </p:spPr>
        <p:txBody>
          <a:bodyPr wrap="square" lIns="0" tIns="0" rIns="0" bIns="0" rtlCol="0">
            <a:spAutoFit/>
          </a:bodyPr>
          <a:lstStyle/>
          <a:p>
            <a:pPr>
              <a:spcAft>
                <a:spcPts val="900"/>
              </a:spcAft>
            </a:pPr>
            <a:r>
              <a:rPr lang="en-US" dirty="0">
                <a:solidFill>
                  <a:schemeClr val="tx2"/>
                </a:solidFill>
                <a:latin typeface="+mn-lt"/>
              </a:rPr>
              <a:t>Fun time!</a:t>
            </a:r>
            <a:endParaRPr lang="en-US" sz="1800" dirty="0">
              <a:solidFill>
                <a:schemeClr val="tx2"/>
              </a:solidFill>
              <a:latin typeface="+mn-lt"/>
            </a:endParaRPr>
          </a:p>
        </p:txBody>
      </p:sp>
      <p:sp>
        <p:nvSpPr>
          <p:cNvPr id="2" name="TextBox 1">
            <a:extLst>
              <a:ext uri="{FF2B5EF4-FFF2-40B4-BE49-F238E27FC236}">
                <a16:creationId xmlns:a16="http://schemas.microsoft.com/office/drawing/2014/main" id="{A8016613-6BD2-454F-AD1B-98A04D0B6C4A}"/>
              </a:ext>
            </a:extLst>
          </p:cNvPr>
          <p:cNvSpPr txBox="1"/>
          <p:nvPr/>
        </p:nvSpPr>
        <p:spPr>
          <a:xfrm>
            <a:off x="2876204" y="2776451"/>
            <a:ext cx="3773978"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Closer live look with groups of five.</a:t>
            </a:r>
          </a:p>
        </p:txBody>
      </p:sp>
    </p:spTree>
    <p:extLst>
      <p:ext uri="{BB962C8B-B14F-4D97-AF65-F5344CB8AC3E}">
        <p14:creationId xmlns:p14="http://schemas.microsoft.com/office/powerpoint/2010/main" val="3531831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85A2F-D4E6-427F-B46B-0CEB0E0414BF}"/>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77D37AB5-6CF9-490D-A1D7-F40BE2E84F47}"/>
              </a:ext>
            </a:extLst>
          </p:cNvPr>
          <p:cNvSpPr>
            <a:spLocks noGrp="1"/>
          </p:cNvSpPr>
          <p:nvPr>
            <p:ph type="sldNum" sz="quarter" idx="4"/>
          </p:nvPr>
        </p:nvSpPr>
        <p:spPr/>
        <p:txBody>
          <a:bodyPr/>
          <a:lstStyle/>
          <a:p>
            <a:r>
              <a:rPr lang="en-US" noProof="0"/>
              <a:t>Slide </a:t>
            </a:r>
            <a:fld id="{1D9B13CD-33A0-446D-8703-F89F9F109F54}" type="slidenum">
              <a:rPr lang="en-US" noProof="0" smtClean="0"/>
              <a:pPr/>
              <a:t>39</a:t>
            </a:fld>
            <a:endParaRPr lang="en-US" noProof="0"/>
          </a:p>
        </p:txBody>
      </p:sp>
      <p:sp>
        <p:nvSpPr>
          <p:cNvPr id="5" name="Title 4">
            <a:extLst>
              <a:ext uri="{FF2B5EF4-FFF2-40B4-BE49-F238E27FC236}">
                <a16:creationId xmlns:a16="http://schemas.microsoft.com/office/drawing/2014/main" id="{F17D86DC-87CE-479F-8428-FBB90E230D13}"/>
              </a:ext>
            </a:extLst>
          </p:cNvPr>
          <p:cNvSpPr>
            <a:spLocks noGrp="1"/>
          </p:cNvSpPr>
          <p:nvPr>
            <p:ph type="title"/>
          </p:nvPr>
        </p:nvSpPr>
        <p:spPr/>
        <p:txBody>
          <a:bodyPr/>
          <a:lstStyle/>
          <a:p>
            <a:r>
              <a:rPr lang="en-US" dirty="0"/>
              <a:t>Where are we? What it looks like?</a:t>
            </a:r>
          </a:p>
        </p:txBody>
      </p:sp>
      <p:pic>
        <p:nvPicPr>
          <p:cNvPr id="7" name="Picture 6">
            <a:extLst>
              <a:ext uri="{FF2B5EF4-FFF2-40B4-BE49-F238E27FC236}">
                <a16:creationId xmlns:a16="http://schemas.microsoft.com/office/drawing/2014/main" id="{070D9116-A593-460F-B67E-F539EDFA5373}"/>
              </a:ext>
            </a:extLst>
          </p:cNvPr>
          <p:cNvPicPr>
            <a:picLocks noChangeAspect="1"/>
          </p:cNvPicPr>
          <p:nvPr/>
        </p:nvPicPr>
        <p:blipFill>
          <a:blip r:embed="rId3"/>
          <a:stretch>
            <a:fillRect/>
          </a:stretch>
        </p:blipFill>
        <p:spPr>
          <a:xfrm>
            <a:off x="99031" y="1038498"/>
            <a:ext cx="3741449" cy="3818174"/>
          </a:xfrm>
          <a:prstGeom prst="rect">
            <a:avLst/>
          </a:prstGeom>
        </p:spPr>
      </p:pic>
      <p:pic>
        <p:nvPicPr>
          <p:cNvPr id="6" name="Picture 5">
            <a:extLst>
              <a:ext uri="{FF2B5EF4-FFF2-40B4-BE49-F238E27FC236}">
                <a16:creationId xmlns:a16="http://schemas.microsoft.com/office/drawing/2014/main" id="{80481993-8D66-4141-BD7E-72B82BB1E09A}"/>
              </a:ext>
            </a:extLst>
          </p:cNvPr>
          <p:cNvPicPr>
            <a:picLocks noChangeAspect="1"/>
          </p:cNvPicPr>
          <p:nvPr/>
        </p:nvPicPr>
        <p:blipFill>
          <a:blip r:embed="rId4"/>
          <a:stretch>
            <a:fillRect/>
          </a:stretch>
        </p:blipFill>
        <p:spPr>
          <a:xfrm>
            <a:off x="3929793" y="1390661"/>
            <a:ext cx="4946418" cy="2811335"/>
          </a:xfrm>
          <a:prstGeom prst="rect">
            <a:avLst/>
          </a:prstGeom>
        </p:spPr>
      </p:pic>
    </p:spTree>
    <p:extLst>
      <p:ext uri="{BB962C8B-B14F-4D97-AF65-F5344CB8AC3E}">
        <p14:creationId xmlns:p14="http://schemas.microsoft.com/office/powerpoint/2010/main" val="261093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184656-BD21-43DE-9A61-31EB73A0EF64}"/>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34A743B4-B33C-4E58-BFED-D015493DE1D1}"/>
              </a:ext>
            </a:extLst>
          </p:cNvPr>
          <p:cNvSpPr>
            <a:spLocks noGrp="1"/>
          </p:cNvSpPr>
          <p:nvPr>
            <p:ph type="sldNum" sz="quarter" idx="4"/>
          </p:nvPr>
        </p:nvSpPr>
        <p:spPr/>
        <p:txBody>
          <a:bodyPr/>
          <a:lstStyle/>
          <a:p>
            <a:r>
              <a:rPr lang="en-US" noProof="0"/>
              <a:t>Slide </a:t>
            </a:r>
            <a:fld id="{1D9B13CD-33A0-446D-8703-F89F9F109F54}" type="slidenum">
              <a:rPr lang="en-US" noProof="0" smtClean="0"/>
              <a:pPr/>
              <a:t>4</a:t>
            </a:fld>
            <a:endParaRPr lang="en-US" noProof="0"/>
          </a:p>
        </p:txBody>
      </p:sp>
      <p:sp>
        <p:nvSpPr>
          <p:cNvPr id="5" name="Title 4">
            <a:extLst>
              <a:ext uri="{FF2B5EF4-FFF2-40B4-BE49-F238E27FC236}">
                <a16:creationId xmlns:a16="http://schemas.microsoft.com/office/drawing/2014/main" id="{FB8ED4C2-B48B-49E8-929C-D1DB9D9C1BD6}"/>
              </a:ext>
            </a:extLst>
          </p:cNvPr>
          <p:cNvSpPr>
            <a:spLocks noGrp="1"/>
          </p:cNvSpPr>
          <p:nvPr>
            <p:ph type="title"/>
          </p:nvPr>
        </p:nvSpPr>
        <p:spPr/>
        <p:txBody>
          <a:bodyPr/>
          <a:lstStyle/>
          <a:p>
            <a:r>
              <a:rPr lang="en-US" dirty="0"/>
              <a:t>Source Layout</a:t>
            </a:r>
          </a:p>
        </p:txBody>
      </p:sp>
      <p:sp>
        <p:nvSpPr>
          <p:cNvPr id="6" name="Text Placeholder 5">
            <a:extLst>
              <a:ext uri="{FF2B5EF4-FFF2-40B4-BE49-F238E27FC236}">
                <a16:creationId xmlns:a16="http://schemas.microsoft.com/office/drawing/2014/main" id="{0E4561C9-DA72-46A8-BB16-42CD1052E326}"/>
              </a:ext>
            </a:extLst>
          </p:cNvPr>
          <p:cNvSpPr>
            <a:spLocks noGrp="1"/>
          </p:cNvSpPr>
          <p:nvPr>
            <p:ph type="body" sz="quarter" idx="14"/>
          </p:nvPr>
        </p:nvSpPr>
        <p:spPr/>
        <p:txBody>
          <a:bodyPr/>
          <a:lstStyle/>
          <a:p>
            <a:r>
              <a:rPr lang="en-US" dirty="0"/>
              <a:t>Light Processes</a:t>
            </a:r>
          </a:p>
        </p:txBody>
      </p:sp>
      <p:sp>
        <p:nvSpPr>
          <p:cNvPr id="7" name="TextBox 6">
            <a:extLst>
              <a:ext uri="{FF2B5EF4-FFF2-40B4-BE49-F238E27FC236}">
                <a16:creationId xmlns:a16="http://schemas.microsoft.com/office/drawing/2014/main" id="{CAA18B73-8487-4F2E-838C-A14021CB7764}"/>
              </a:ext>
            </a:extLst>
          </p:cNvPr>
          <p:cNvSpPr txBox="1"/>
          <p:nvPr/>
        </p:nvSpPr>
        <p:spPr>
          <a:xfrm>
            <a:off x="4402183" y="960120"/>
            <a:ext cx="3435531" cy="2954655"/>
          </a:xfrm>
          <a:prstGeom prst="rect">
            <a:avLst/>
          </a:prstGeom>
          <a:noFill/>
        </p:spPr>
        <p:txBody>
          <a:bodyPr wrap="square" lIns="0" tIns="0" rIns="0" bIns="0" rtlCol="0">
            <a:spAutoFit/>
          </a:bodyPr>
          <a:lstStyle/>
          <a:p>
            <a:pPr marL="285750" indent="-285750">
              <a:spcAft>
                <a:spcPts val="900"/>
              </a:spcAft>
              <a:buFont typeface="Arial" panose="020B0604020202020204" pitchFamily="34" charset="0"/>
              <a:buChar char="•"/>
            </a:pPr>
            <a:r>
              <a:rPr lang="en-US" sz="1800" dirty="0">
                <a:solidFill>
                  <a:schemeClr val="tx2"/>
                </a:solidFill>
                <a:latin typeface="+mn-lt"/>
              </a:rPr>
              <a:t>LPSU: Supplies the power needed by the Laser.</a:t>
            </a:r>
          </a:p>
          <a:p>
            <a:pPr marL="285750" indent="-285750">
              <a:spcAft>
                <a:spcPts val="900"/>
              </a:spcAft>
              <a:buFont typeface="Arial" panose="020B0604020202020204" pitchFamily="34" charset="0"/>
              <a:buChar char="•"/>
            </a:pPr>
            <a:r>
              <a:rPr lang="en-US" dirty="0">
                <a:solidFill>
                  <a:schemeClr val="tx2"/>
                </a:solidFill>
                <a:latin typeface="+mn-lt"/>
              </a:rPr>
              <a:t>LPPS: Creates the white light out of the laser.</a:t>
            </a:r>
          </a:p>
          <a:p>
            <a:pPr marL="285750" indent="-285750">
              <a:spcAft>
                <a:spcPts val="900"/>
              </a:spcAft>
              <a:buFont typeface="Arial" panose="020B0604020202020204" pitchFamily="34" charset="0"/>
              <a:buChar char="•"/>
            </a:pPr>
            <a:r>
              <a:rPr lang="en-US" dirty="0">
                <a:solidFill>
                  <a:schemeClr val="tx2"/>
                </a:solidFill>
                <a:latin typeface="+mn-lt"/>
              </a:rPr>
              <a:t>CLM: Lets the selected light to pass through with the help of color wheels (SWP and LWP)</a:t>
            </a:r>
          </a:p>
          <a:p>
            <a:pPr>
              <a:spcAft>
                <a:spcPts val="900"/>
              </a:spcAft>
            </a:pPr>
            <a:endParaRPr lang="en-US" dirty="0">
              <a:solidFill>
                <a:schemeClr val="tx2"/>
              </a:solidFill>
              <a:latin typeface="+mn-lt"/>
            </a:endParaRPr>
          </a:p>
          <a:p>
            <a:pPr>
              <a:spcAft>
                <a:spcPts val="900"/>
              </a:spcAft>
            </a:pPr>
            <a:r>
              <a:rPr lang="en-US" dirty="0">
                <a:solidFill>
                  <a:schemeClr val="tx2"/>
                </a:solidFill>
                <a:latin typeface="+mn-lt"/>
              </a:rPr>
              <a:t> </a:t>
            </a:r>
            <a:endParaRPr lang="en-US" sz="1800" dirty="0">
              <a:solidFill>
                <a:schemeClr val="tx2"/>
              </a:solidFill>
              <a:latin typeface="+mn-lt"/>
            </a:endParaRPr>
          </a:p>
        </p:txBody>
      </p:sp>
      <p:pic>
        <p:nvPicPr>
          <p:cNvPr id="8" name="Picture 7">
            <a:extLst>
              <a:ext uri="{FF2B5EF4-FFF2-40B4-BE49-F238E27FC236}">
                <a16:creationId xmlns:a16="http://schemas.microsoft.com/office/drawing/2014/main" id="{5D5BC670-4E41-4D14-9799-53482894B44D}"/>
              </a:ext>
            </a:extLst>
          </p:cNvPr>
          <p:cNvPicPr>
            <a:picLocks noChangeAspect="1"/>
          </p:cNvPicPr>
          <p:nvPr/>
        </p:nvPicPr>
        <p:blipFill>
          <a:blip r:embed="rId3"/>
          <a:stretch>
            <a:fillRect/>
          </a:stretch>
        </p:blipFill>
        <p:spPr>
          <a:xfrm>
            <a:off x="207841" y="864000"/>
            <a:ext cx="4054559" cy="4127659"/>
          </a:xfrm>
          <a:prstGeom prst="rect">
            <a:avLst/>
          </a:prstGeom>
        </p:spPr>
      </p:pic>
      <p:sp>
        <p:nvSpPr>
          <p:cNvPr id="2" name="TextBox 1">
            <a:extLst>
              <a:ext uri="{FF2B5EF4-FFF2-40B4-BE49-F238E27FC236}">
                <a16:creationId xmlns:a16="http://schemas.microsoft.com/office/drawing/2014/main" id="{8756FEA3-6075-4C4C-8445-B5456B8CB2C7}"/>
              </a:ext>
            </a:extLst>
          </p:cNvPr>
          <p:cNvSpPr txBox="1"/>
          <p:nvPr/>
        </p:nvSpPr>
        <p:spPr>
          <a:xfrm>
            <a:off x="323850" y="4141000"/>
            <a:ext cx="635000"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MMA</a:t>
            </a:r>
          </a:p>
        </p:txBody>
      </p:sp>
      <p:sp>
        <p:nvSpPr>
          <p:cNvPr id="9" name="TextBox 8">
            <a:extLst>
              <a:ext uri="{FF2B5EF4-FFF2-40B4-BE49-F238E27FC236}">
                <a16:creationId xmlns:a16="http://schemas.microsoft.com/office/drawing/2014/main" id="{14267F90-EF1F-438D-8220-B47ED944A4A4}"/>
              </a:ext>
            </a:extLst>
          </p:cNvPr>
          <p:cNvSpPr txBox="1"/>
          <p:nvPr/>
        </p:nvSpPr>
        <p:spPr>
          <a:xfrm>
            <a:off x="323850" y="960120"/>
            <a:ext cx="635000" cy="276999"/>
          </a:xfrm>
          <a:prstGeom prst="rect">
            <a:avLst/>
          </a:prstGeom>
          <a:noFill/>
        </p:spPr>
        <p:txBody>
          <a:bodyPr wrap="square" lIns="0" tIns="0" rIns="0" bIns="0" rtlCol="0">
            <a:spAutoFit/>
          </a:bodyPr>
          <a:lstStyle/>
          <a:p>
            <a:pPr>
              <a:spcAft>
                <a:spcPts val="900"/>
              </a:spcAft>
            </a:pPr>
            <a:r>
              <a:rPr lang="en-US" sz="1800" dirty="0">
                <a:solidFill>
                  <a:schemeClr val="tx2"/>
                </a:solidFill>
                <a:latin typeface="+mn-lt"/>
              </a:rPr>
              <a:t>UCA</a:t>
            </a:r>
          </a:p>
        </p:txBody>
      </p:sp>
      <p:sp>
        <p:nvSpPr>
          <p:cNvPr id="10" name="Rectangle: Rounded Corners 9">
            <a:extLst>
              <a:ext uri="{FF2B5EF4-FFF2-40B4-BE49-F238E27FC236}">
                <a16:creationId xmlns:a16="http://schemas.microsoft.com/office/drawing/2014/main" id="{55B9EFBC-B429-407C-ACEC-87046BD31892}"/>
              </a:ext>
            </a:extLst>
          </p:cNvPr>
          <p:cNvSpPr/>
          <p:nvPr/>
        </p:nvSpPr>
        <p:spPr>
          <a:xfrm>
            <a:off x="4572000" y="3357154"/>
            <a:ext cx="3265714" cy="1254035"/>
          </a:xfrm>
          <a:prstGeom prst="roundRect">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t>Note: This layout is for the systems that use LPPS MK4 (375PEP and 380).</a:t>
            </a:r>
          </a:p>
        </p:txBody>
      </p:sp>
    </p:spTree>
    <p:extLst>
      <p:ext uri="{BB962C8B-B14F-4D97-AF65-F5344CB8AC3E}">
        <p14:creationId xmlns:p14="http://schemas.microsoft.com/office/powerpoint/2010/main" val="2795383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46AC9CC-B152-454D-8B40-1C92585A289A}"/>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BA9D47C4-3558-4B66-9DF4-9EAB949D5C13}"/>
              </a:ext>
            </a:extLst>
          </p:cNvPr>
          <p:cNvSpPr>
            <a:spLocks noGrp="1"/>
          </p:cNvSpPr>
          <p:nvPr>
            <p:ph type="sldNum" sz="quarter" idx="4"/>
          </p:nvPr>
        </p:nvSpPr>
        <p:spPr/>
        <p:txBody>
          <a:bodyPr/>
          <a:lstStyle/>
          <a:p>
            <a:r>
              <a:rPr lang="en-US" noProof="0"/>
              <a:t>Slide </a:t>
            </a:r>
            <a:fld id="{1D9B13CD-33A0-446D-8703-F89F9F109F54}" type="slidenum">
              <a:rPr lang="en-US" noProof="0" smtClean="0"/>
              <a:pPr/>
              <a:t>40</a:t>
            </a:fld>
            <a:endParaRPr lang="en-US" noProof="0"/>
          </a:p>
        </p:txBody>
      </p:sp>
      <p:sp>
        <p:nvSpPr>
          <p:cNvPr id="5" name="Title 4">
            <a:extLst>
              <a:ext uri="{FF2B5EF4-FFF2-40B4-BE49-F238E27FC236}">
                <a16:creationId xmlns:a16="http://schemas.microsoft.com/office/drawing/2014/main" id="{A826DE84-C2D5-47E6-8E97-BC6690A73154}"/>
              </a:ext>
            </a:extLst>
          </p:cNvPr>
          <p:cNvSpPr>
            <a:spLocks noGrp="1"/>
          </p:cNvSpPr>
          <p:nvPr>
            <p:ph type="title"/>
          </p:nvPr>
        </p:nvSpPr>
        <p:spPr/>
        <p:txBody>
          <a:bodyPr/>
          <a:lstStyle/>
          <a:p>
            <a:r>
              <a:rPr lang="en-US" dirty="0"/>
              <a:t>Fibers</a:t>
            </a:r>
          </a:p>
        </p:txBody>
      </p:sp>
      <p:sp>
        <p:nvSpPr>
          <p:cNvPr id="6" name="Text Placeholder 5">
            <a:extLst>
              <a:ext uri="{FF2B5EF4-FFF2-40B4-BE49-F238E27FC236}">
                <a16:creationId xmlns:a16="http://schemas.microsoft.com/office/drawing/2014/main" id="{FE492925-725D-4572-93CD-12EAFAC94A29}"/>
              </a:ext>
            </a:extLst>
          </p:cNvPr>
          <p:cNvSpPr>
            <a:spLocks noGrp="1"/>
          </p:cNvSpPr>
          <p:nvPr>
            <p:ph type="body" sz="quarter" idx="14"/>
          </p:nvPr>
        </p:nvSpPr>
        <p:spPr/>
        <p:txBody>
          <a:bodyPr/>
          <a:lstStyle/>
          <a:p>
            <a:r>
              <a:rPr lang="en-US" dirty="0"/>
              <a:t>Fiber Path</a:t>
            </a:r>
          </a:p>
        </p:txBody>
      </p:sp>
      <p:pic>
        <p:nvPicPr>
          <p:cNvPr id="7" name="Picture 6">
            <a:extLst>
              <a:ext uri="{FF2B5EF4-FFF2-40B4-BE49-F238E27FC236}">
                <a16:creationId xmlns:a16="http://schemas.microsoft.com/office/drawing/2014/main" id="{45059306-1F01-4BF7-B79A-77C5C504B8AE}"/>
              </a:ext>
            </a:extLst>
          </p:cNvPr>
          <p:cNvPicPr>
            <a:picLocks noChangeAspect="1"/>
          </p:cNvPicPr>
          <p:nvPr/>
        </p:nvPicPr>
        <p:blipFill>
          <a:blip r:embed="rId3"/>
          <a:stretch>
            <a:fillRect/>
          </a:stretch>
        </p:blipFill>
        <p:spPr>
          <a:xfrm>
            <a:off x="1522854" y="864000"/>
            <a:ext cx="5366084" cy="4200109"/>
          </a:xfrm>
          <a:prstGeom prst="rect">
            <a:avLst/>
          </a:prstGeom>
        </p:spPr>
      </p:pic>
    </p:spTree>
    <p:extLst>
      <p:ext uri="{BB962C8B-B14F-4D97-AF65-F5344CB8AC3E}">
        <p14:creationId xmlns:p14="http://schemas.microsoft.com/office/powerpoint/2010/main" val="3248306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1E3F7F-3EDF-45CB-A73F-F0F98BA9708D}"/>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1F487BB-90CF-41B2-B469-A64EA5B68209}"/>
              </a:ext>
            </a:extLst>
          </p:cNvPr>
          <p:cNvSpPr>
            <a:spLocks noGrp="1"/>
          </p:cNvSpPr>
          <p:nvPr>
            <p:ph type="sldNum" sz="quarter" idx="4"/>
          </p:nvPr>
        </p:nvSpPr>
        <p:spPr/>
        <p:txBody>
          <a:bodyPr/>
          <a:lstStyle/>
          <a:p>
            <a:r>
              <a:rPr lang="en-US" noProof="0"/>
              <a:t>Slide </a:t>
            </a:r>
            <a:fld id="{1D9B13CD-33A0-446D-8703-F89F9F109F54}" type="slidenum">
              <a:rPr lang="en-US" noProof="0" smtClean="0"/>
              <a:pPr/>
              <a:t>41</a:t>
            </a:fld>
            <a:endParaRPr lang="en-US" noProof="0"/>
          </a:p>
        </p:txBody>
      </p:sp>
      <p:sp>
        <p:nvSpPr>
          <p:cNvPr id="5" name="Title 4">
            <a:extLst>
              <a:ext uri="{FF2B5EF4-FFF2-40B4-BE49-F238E27FC236}">
                <a16:creationId xmlns:a16="http://schemas.microsoft.com/office/drawing/2014/main" id="{2500AFC6-FA7E-47E7-B15D-1D56FC144AED}"/>
              </a:ext>
            </a:extLst>
          </p:cNvPr>
          <p:cNvSpPr>
            <a:spLocks noGrp="1"/>
          </p:cNvSpPr>
          <p:nvPr>
            <p:ph type="title"/>
          </p:nvPr>
        </p:nvSpPr>
        <p:spPr/>
        <p:txBody>
          <a:bodyPr/>
          <a:lstStyle/>
          <a:p>
            <a:r>
              <a:rPr lang="en-US" dirty="0"/>
              <a:t>Fibers</a:t>
            </a:r>
          </a:p>
        </p:txBody>
      </p:sp>
      <p:sp>
        <p:nvSpPr>
          <p:cNvPr id="6" name="Text Placeholder 5">
            <a:extLst>
              <a:ext uri="{FF2B5EF4-FFF2-40B4-BE49-F238E27FC236}">
                <a16:creationId xmlns:a16="http://schemas.microsoft.com/office/drawing/2014/main" id="{819FC206-06B0-4650-B84A-2D115DE7E021}"/>
              </a:ext>
            </a:extLst>
          </p:cNvPr>
          <p:cNvSpPr>
            <a:spLocks noGrp="1"/>
          </p:cNvSpPr>
          <p:nvPr>
            <p:ph type="body" sz="quarter" idx="14"/>
          </p:nvPr>
        </p:nvSpPr>
        <p:spPr/>
        <p:txBody>
          <a:bodyPr/>
          <a:lstStyle/>
          <a:p>
            <a:r>
              <a:rPr lang="en-US" dirty="0"/>
              <a:t>How it works</a:t>
            </a:r>
          </a:p>
        </p:txBody>
      </p:sp>
      <p:pic>
        <p:nvPicPr>
          <p:cNvPr id="8" name="Picture 7">
            <a:extLst>
              <a:ext uri="{FF2B5EF4-FFF2-40B4-BE49-F238E27FC236}">
                <a16:creationId xmlns:a16="http://schemas.microsoft.com/office/drawing/2014/main" id="{BFC30891-A62B-4CF4-8153-8467D66D5B16}"/>
              </a:ext>
            </a:extLst>
          </p:cNvPr>
          <p:cNvPicPr>
            <a:picLocks noChangeAspect="1"/>
          </p:cNvPicPr>
          <p:nvPr/>
        </p:nvPicPr>
        <p:blipFill>
          <a:blip r:embed="rId3"/>
          <a:stretch>
            <a:fillRect/>
          </a:stretch>
        </p:blipFill>
        <p:spPr>
          <a:xfrm>
            <a:off x="457200" y="1197213"/>
            <a:ext cx="3505200" cy="1924050"/>
          </a:xfrm>
          <a:prstGeom prst="rect">
            <a:avLst/>
          </a:prstGeom>
        </p:spPr>
      </p:pic>
      <p:pic>
        <p:nvPicPr>
          <p:cNvPr id="9" name="Picture 8">
            <a:extLst>
              <a:ext uri="{FF2B5EF4-FFF2-40B4-BE49-F238E27FC236}">
                <a16:creationId xmlns:a16="http://schemas.microsoft.com/office/drawing/2014/main" id="{5B7A22A8-C725-4852-B081-AF43E367B9C2}"/>
              </a:ext>
            </a:extLst>
          </p:cNvPr>
          <p:cNvPicPr>
            <a:picLocks noChangeAspect="1"/>
          </p:cNvPicPr>
          <p:nvPr/>
        </p:nvPicPr>
        <p:blipFill>
          <a:blip r:embed="rId4"/>
          <a:stretch>
            <a:fillRect/>
          </a:stretch>
        </p:blipFill>
        <p:spPr>
          <a:xfrm>
            <a:off x="5125058" y="1197213"/>
            <a:ext cx="2276475" cy="2209800"/>
          </a:xfrm>
          <a:prstGeom prst="rect">
            <a:avLst/>
          </a:prstGeom>
        </p:spPr>
      </p:pic>
    </p:spTree>
    <p:extLst>
      <p:ext uri="{BB962C8B-B14F-4D97-AF65-F5344CB8AC3E}">
        <p14:creationId xmlns:p14="http://schemas.microsoft.com/office/powerpoint/2010/main" val="606122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D3AB197-8CDF-4F49-8C26-510E0CB3D786}"/>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4961D72-C1E4-46F4-A236-5DB393F15D00}"/>
              </a:ext>
            </a:extLst>
          </p:cNvPr>
          <p:cNvSpPr>
            <a:spLocks noGrp="1"/>
          </p:cNvSpPr>
          <p:nvPr>
            <p:ph type="sldNum" sz="quarter" idx="4"/>
          </p:nvPr>
        </p:nvSpPr>
        <p:spPr/>
        <p:txBody>
          <a:bodyPr/>
          <a:lstStyle/>
          <a:p>
            <a:r>
              <a:rPr lang="en-US" noProof="0"/>
              <a:t>Slide </a:t>
            </a:r>
            <a:fld id="{1D9B13CD-33A0-446D-8703-F89F9F109F54}" type="slidenum">
              <a:rPr lang="en-US" noProof="0" smtClean="0"/>
              <a:pPr/>
              <a:t>42</a:t>
            </a:fld>
            <a:endParaRPr lang="en-US" noProof="0"/>
          </a:p>
        </p:txBody>
      </p:sp>
      <p:sp>
        <p:nvSpPr>
          <p:cNvPr id="5" name="Title 4">
            <a:extLst>
              <a:ext uri="{FF2B5EF4-FFF2-40B4-BE49-F238E27FC236}">
                <a16:creationId xmlns:a16="http://schemas.microsoft.com/office/drawing/2014/main" id="{9BA44243-3899-4819-AD15-3F4448286AB8}"/>
              </a:ext>
            </a:extLst>
          </p:cNvPr>
          <p:cNvSpPr>
            <a:spLocks noGrp="1"/>
          </p:cNvSpPr>
          <p:nvPr>
            <p:ph type="title"/>
          </p:nvPr>
        </p:nvSpPr>
        <p:spPr/>
        <p:txBody>
          <a:bodyPr/>
          <a:lstStyle/>
          <a:p>
            <a:r>
              <a:rPr lang="en-US" dirty="0"/>
              <a:t>Fibers</a:t>
            </a:r>
          </a:p>
        </p:txBody>
      </p:sp>
      <p:sp>
        <p:nvSpPr>
          <p:cNvPr id="6" name="Text Placeholder 5">
            <a:extLst>
              <a:ext uri="{FF2B5EF4-FFF2-40B4-BE49-F238E27FC236}">
                <a16:creationId xmlns:a16="http://schemas.microsoft.com/office/drawing/2014/main" id="{7CEA0CA0-5987-415D-95CA-81D5BE8F734C}"/>
              </a:ext>
            </a:extLst>
          </p:cNvPr>
          <p:cNvSpPr>
            <a:spLocks noGrp="1"/>
          </p:cNvSpPr>
          <p:nvPr>
            <p:ph type="body" sz="quarter" idx="14"/>
          </p:nvPr>
        </p:nvSpPr>
        <p:spPr/>
        <p:txBody>
          <a:bodyPr/>
          <a:lstStyle/>
          <a:p>
            <a:r>
              <a:rPr lang="en-US" dirty="0"/>
              <a:t>Avoiding Fiber Damage – Bending radius</a:t>
            </a:r>
          </a:p>
        </p:txBody>
      </p:sp>
      <p:pic>
        <p:nvPicPr>
          <p:cNvPr id="7" name="Picture 6">
            <a:extLst>
              <a:ext uri="{FF2B5EF4-FFF2-40B4-BE49-F238E27FC236}">
                <a16:creationId xmlns:a16="http://schemas.microsoft.com/office/drawing/2014/main" id="{BE2C5577-6E56-4EFC-A1AA-F77ABED9358E}"/>
              </a:ext>
            </a:extLst>
          </p:cNvPr>
          <p:cNvPicPr>
            <a:picLocks noChangeAspect="1"/>
          </p:cNvPicPr>
          <p:nvPr/>
        </p:nvPicPr>
        <p:blipFill>
          <a:blip r:embed="rId3"/>
          <a:stretch>
            <a:fillRect/>
          </a:stretch>
        </p:blipFill>
        <p:spPr>
          <a:xfrm>
            <a:off x="835335" y="1577696"/>
            <a:ext cx="3267075" cy="2400300"/>
          </a:xfrm>
          <a:prstGeom prst="rect">
            <a:avLst/>
          </a:prstGeom>
        </p:spPr>
      </p:pic>
      <p:pic>
        <p:nvPicPr>
          <p:cNvPr id="8" name="Picture 7">
            <a:extLst>
              <a:ext uri="{FF2B5EF4-FFF2-40B4-BE49-F238E27FC236}">
                <a16:creationId xmlns:a16="http://schemas.microsoft.com/office/drawing/2014/main" id="{DB8002FC-F15F-4BEE-B2AD-DF7BF8C8A006}"/>
              </a:ext>
            </a:extLst>
          </p:cNvPr>
          <p:cNvPicPr>
            <a:picLocks noChangeAspect="1"/>
          </p:cNvPicPr>
          <p:nvPr/>
        </p:nvPicPr>
        <p:blipFill>
          <a:blip r:embed="rId4"/>
          <a:stretch>
            <a:fillRect/>
          </a:stretch>
        </p:blipFill>
        <p:spPr>
          <a:xfrm>
            <a:off x="4262399" y="1572807"/>
            <a:ext cx="4253213" cy="2346050"/>
          </a:xfrm>
          <a:prstGeom prst="rect">
            <a:avLst/>
          </a:prstGeom>
        </p:spPr>
      </p:pic>
    </p:spTree>
    <p:extLst>
      <p:ext uri="{BB962C8B-B14F-4D97-AF65-F5344CB8AC3E}">
        <p14:creationId xmlns:p14="http://schemas.microsoft.com/office/powerpoint/2010/main" val="1450113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AB8FB70-9861-401D-A6E0-60EA4D20DE15}"/>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910A8072-FB71-4A83-867E-CD54D4190775}"/>
              </a:ext>
            </a:extLst>
          </p:cNvPr>
          <p:cNvSpPr>
            <a:spLocks noGrp="1"/>
          </p:cNvSpPr>
          <p:nvPr>
            <p:ph type="sldNum" sz="quarter" idx="4"/>
          </p:nvPr>
        </p:nvSpPr>
        <p:spPr/>
        <p:txBody>
          <a:bodyPr/>
          <a:lstStyle/>
          <a:p>
            <a:r>
              <a:rPr lang="en-US" noProof="0"/>
              <a:t>Slide </a:t>
            </a:r>
            <a:fld id="{1D9B13CD-33A0-446D-8703-F89F9F109F54}" type="slidenum">
              <a:rPr lang="en-US" noProof="0" smtClean="0"/>
              <a:pPr/>
              <a:t>43</a:t>
            </a:fld>
            <a:endParaRPr lang="en-US" noProof="0"/>
          </a:p>
        </p:txBody>
      </p:sp>
      <p:sp>
        <p:nvSpPr>
          <p:cNvPr id="5" name="Title 4">
            <a:extLst>
              <a:ext uri="{FF2B5EF4-FFF2-40B4-BE49-F238E27FC236}">
                <a16:creationId xmlns:a16="http://schemas.microsoft.com/office/drawing/2014/main" id="{2E16FDB8-B5B5-4DD7-9105-ABCFCE8C29A6}"/>
              </a:ext>
            </a:extLst>
          </p:cNvPr>
          <p:cNvSpPr>
            <a:spLocks noGrp="1"/>
          </p:cNvSpPr>
          <p:nvPr>
            <p:ph type="title"/>
          </p:nvPr>
        </p:nvSpPr>
        <p:spPr/>
        <p:txBody>
          <a:bodyPr/>
          <a:lstStyle/>
          <a:p>
            <a:r>
              <a:rPr lang="en-US" dirty="0"/>
              <a:t>Fibers</a:t>
            </a:r>
          </a:p>
        </p:txBody>
      </p:sp>
      <p:sp>
        <p:nvSpPr>
          <p:cNvPr id="6" name="Text Placeholder 5">
            <a:extLst>
              <a:ext uri="{FF2B5EF4-FFF2-40B4-BE49-F238E27FC236}">
                <a16:creationId xmlns:a16="http://schemas.microsoft.com/office/drawing/2014/main" id="{6E55B22A-3CFF-4E8C-A659-A2EC3B28E927}"/>
              </a:ext>
            </a:extLst>
          </p:cNvPr>
          <p:cNvSpPr>
            <a:spLocks noGrp="1"/>
          </p:cNvSpPr>
          <p:nvPr>
            <p:ph type="body" sz="quarter" idx="14"/>
          </p:nvPr>
        </p:nvSpPr>
        <p:spPr/>
        <p:txBody>
          <a:bodyPr/>
          <a:lstStyle/>
          <a:p>
            <a:r>
              <a:rPr lang="en-US" dirty="0"/>
              <a:t>Avoiding Fiber Damage – Fiber tip damage</a:t>
            </a:r>
          </a:p>
          <a:p>
            <a:endParaRPr lang="en-US" dirty="0"/>
          </a:p>
        </p:txBody>
      </p:sp>
      <p:pic>
        <p:nvPicPr>
          <p:cNvPr id="7" name="Picture 6">
            <a:extLst>
              <a:ext uri="{FF2B5EF4-FFF2-40B4-BE49-F238E27FC236}">
                <a16:creationId xmlns:a16="http://schemas.microsoft.com/office/drawing/2014/main" id="{12B24380-3D70-47B9-A026-AF1470C82FB7}"/>
              </a:ext>
            </a:extLst>
          </p:cNvPr>
          <p:cNvPicPr>
            <a:picLocks noChangeAspect="1"/>
          </p:cNvPicPr>
          <p:nvPr/>
        </p:nvPicPr>
        <p:blipFill>
          <a:blip r:embed="rId3"/>
          <a:stretch>
            <a:fillRect/>
          </a:stretch>
        </p:blipFill>
        <p:spPr>
          <a:xfrm>
            <a:off x="538125" y="1269138"/>
            <a:ext cx="3465641" cy="2898375"/>
          </a:xfrm>
          <a:prstGeom prst="rect">
            <a:avLst/>
          </a:prstGeom>
        </p:spPr>
      </p:pic>
      <p:sp>
        <p:nvSpPr>
          <p:cNvPr id="8" name="TextBox 7">
            <a:extLst>
              <a:ext uri="{FF2B5EF4-FFF2-40B4-BE49-F238E27FC236}">
                <a16:creationId xmlns:a16="http://schemas.microsoft.com/office/drawing/2014/main" id="{64D7D133-FEF4-47A6-9AAA-5347AC4EBDB3}"/>
              </a:ext>
            </a:extLst>
          </p:cNvPr>
          <p:cNvSpPr txBox="1"/>
          <p:nvPr/>
        </p:nvSpPr>
        <p:spPr>
          <a:xfrm>
            <a:off x="5120640" y="1674275"/>
            <a:ext cx="2697480" cy="1846659"/>
          </a:xfrm>
          <a:prstGeom prst="rect">
            <a:avLst/>
          </a:prstGeom>
          <a:noFill/>
        </p:spPr>
        <p:txBody>
          <a:bodyPr wrap="square" lIns="0" tIns="0" rIns="0" bIns="0" rtlCol="0">
            <a:spAutoFit/>
          </a:bodyPr>
          <a:lstStyle/>
          <a:p>
            <a:pPr algn="ctr">
              <a:spcAft>
                <a:spcPts val="900"/>
              </a:spcAft>
            </a:pPr>
            <a:r>
              <a:rPr lang="en-US" sz="1800" dirty="0">
                <a:solidFill>
                  <a:schemeClr val="tx2"/>
                </a:solidFill>
                <a:latin typeface="+mn-lt"/>
              </a:rPr>
              <a:t>Less light transmittance</a:t>
            </a:r>
          </a:p>
          <a:p>
            <a:pPr algn="ctr">
              <a:spcAft>
                <a:spcPts val="900"/>
              </a:spcAft>
            </a:pPr>
            <a:endParaRPr lang="en-US" dirty="0">
              <a:solidFill>
                <a:schemeClr val="tx2"/>
              </a:solidFill>
              <a:latin typeface="+mn-lt"/>
            </a:endParaRPr>
          </a:p>
          <a:p>
            <a:pPr algn="ctr">
              <a:spcAft>
                <a:spcPts val="900"/>
              </a:spcAft>
            </a:pPr>
            <a:r>
              <a:rPr lang="en-US" dirty="0">
                <a:solidFill>
                  <a:schemeClr val="tx2"/>
                </a:solidFill>
                <a:latin typeface="+mn-lt"/>
              </a:rPr>
              <a:t>More integration time</a:t>
            </a:r>
          </a:p>
          <a:p>
            <a:pPr algn="ctr">
              <a:spcAft>
                <a:spcPts val="900"/>
              </a:spcAft>
            </a:pPr>
            <a:endParaRPr lang="en-US" dirty="0">
              <a:solidFill>
                <a:schemeClr val="tx2"/>
              </a:solidFill>
              <a:latin typeface="+mn-lt"/>
            </a:endParaRPr>
          </a:p>
          <a:p>
            <a:pPr algn="ctr">
              <a:spcAft>
                <a:spcPts val="900"/>
              </a:spcAft>
            </a:pPr>
            <a:r>
              <a:rPr lang="en-US" dirty="0">
                <a:solidFill>
                  <a:schemeClr val="tx2"/>
                </a:solidFill>
                <a:latin typeface="+mn-lt"/>
              </a:rPr>
              <a:t>Less performance!</a:t>
            </a:r>
          </a:p>
        </p:txBody>
      </p:sp>
      <p:sp>
        <p:nvSpPr>
          <p:cNvPr id="9" name="Arrow: Down 8">
            <a:extLst>
              <a:ext uri="{FF2B5EF4-FFF2-40B4-BE49-F238E27FC236}">
                <a16:creationId xmlns:a16="http://schemas.microsoft.com/office/drawing/2014/main" id="{92C877B3-C7EF-49F9-8878-FCDF8286ED52}"/>
              </a:ext>
            </a:extLst>
          </p:cNvPr>
          <p:cNvSpPr/>
          <p:nvPr/>
        </p:nvSpPr>
        <p:spPr>
          <a:xfrm>
            <a:off x="6381206" y="1959429"/>
            <a:ext cx="156754" cy="489857"/>
          </a:xfrm>
          <a:prstGeom prst="down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0" name="Arrow: Down 9">
            <a:extLst>
              <a:ext uri="{FF2B5EF4-FFF2-40B4-BE49-F238E27FC236}">
                <a16:creationId xmlns:a16="http://schemas.microsoft.com/office/drawing/2014/main" id="{30BBFF6F-D908-4339-9E77-465627732495}"/>
              </a:ext>
            </a:extLst>
          </p:cNvPr>
          <p:cNvSpPr/>
          <p:nvPr/>
        </p:nvSpPr>
        <p:spPr>
          <a:xfrm>
            <a:off x="6381206" y="2763172"/>
            <a:ext cx="156754" cy="489857"/>
          </a:xfrm>
          <a:prstGeom prst="downArrow">
            <a:avLst/>
          </a:prstGeom>
          <a:solidFill>
            <a:schemeClr val="tx2"/>
          </a:solidFill>
          <a:ln w="19050" cap="sq">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1" name="TextBox 10">
            <a:extLst>
              <a:ext uri="{FF2B5EF4-FFF2-40B4-BE49-F238E27FC236}">
                <a16:creationId xmlns:a16="http://schemas.microsoft.com/office/drawing/2014/main" id="{37EF7705-BD37-4748-A068-E450A99E881C}"/>
              </a:ext>
            </a:extLst>
          </p:cNvPr>
          <p:cNvSpPr txBox="1"/>
          <p:nvPr/>
        </p:nvSpPr>
        <p:spPr>
          <a:xfrm>
            <a:off x="538125" y="4434150"/>
            <a:ext cx="7713075" cy="553998"/>
          </a:xfrm>
          <a:prstGeom prst="rect">
            <a:avLst/>
          </a:prstGeom>
          <a:noFill/>
        </p:spPr>
        <p:txBody>
          <a:bodyPr wrap="square" lIns="0" tIns="0" rIns="0" bIns="0" rtlCol="0">
            <a:spAutoFit/>
          </a:bodyPr>
          <a:lstStyle/>
          <a:p>
            <a:pPr>
              <a:spcAft>
                <a:spcPts val="900"/>
              </a:spcAft>
            </a:pPr>
            <a:r>
              <a:rPr lang="en-US" dirty="0">
                <a:solidFill>
                  <a:schemeClr val="tx2"/>
                </a:solidFill>
                <a:latin typeface="+mn-lt"/>
              </a:rPr>
              <a:t>Note that there is also a high possibility of degradation over time since this area will be affected by high amount of light! </a:t>
            </a:r>
            <a:r>
              <a:rPr lang="en-US" sz="1800" dirty="0">
                <a:solidFill>
                  <a:schemeClr val="tx2"/>
                </a:solidFill>
                <a:latin typeface="+mn-lt"/>
              </a:rPr>
              <a:t> </a:t>
            </a:r>
          </a:p>
        </p:txBody>
      </p:sp>
    </p:spTree>
    <p:extLst>
      <p:ext uri="{BB962C8B-B14F-4D97-AF65-F5344CB8AC3E}">
        <p14:creationId xmlns:p14="http://schemas.microsoft.com/office/powerpoint/2010/main" val="3884826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48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BBF224-5326-408C-8ECC-E5B6A52CD60F}"/>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355E930E-88C5-4C8A-B82B-6BC9D62A8D74}"/>
              </a:ext>
            </a:extLst>
          </p:cNvPr>
          <p:cNvSpPr>
            <a:spLocks noGrp="1"/>
          </p:cNvSpPr>
          <p:nvPr>
            <p:ph type="sldNum" sz="quarter" idx="4"/>
          </p:nvPr>
        </p:nvSpPr>
        <p:spPr/>
        <p:txBody>
          <a:bodyPr/>
          <a:lstStyle/>
          <a:p>
            <a:r>
              <a:rPr lang="en-US" noProof="0"/>
              <a:t>Slide </a:t>
            </a:r>
            <a:fld id="{1D9B13CD-33A0-446D-8703-F89F9F109F54}" type="slidenum">
              <a:rPr lang="en-US" noProof="0" smtClean="0"/>
              <a:pPr/>
              <a:t>5</a:t>
            </a:fld>
            <a:endParaRPr lang="en-US" noProof="0"/>
          </a:p>
        </p:txBody>
      </p:sp>
      <p:sp>
        <p:nvSpPr>
          <p:cNvPr id="5" name="Title 4">
            <a:extLst>
              <a:ext uri="{FF2B5EF4-FFF2-40B4-BE49-F238E27FC236}">
                <a16:creationId xmlns:a16="http://schemas.microsoft.com/office/drawing/2014/main" id="{051D20DD-4992-4E4D-B4FD-1D0067C7EB1C}"/>
              </a:ext>
            </a:extLst>
          </p:cNvPr>
          <p:cNvSpPr>
            <a:spLocks noGrp="1"/>
          </p:cNvSpPr>
          <p:nvPr>
            <p:ph type="title"/>
          </p:nvPr>
        </p:nvSpPr>
        <p:spPr/>
        <p:txBody>
          <a:bodyPr/>
          <a:lstStyle/>
          <a:p>
            <a:r>
              <a:rPr lang="en-US" dirty="0"/>
              <a:t>LPSU MK4</a:t>
            </a:r>
          </a:p>
        </p:txBody>
      </p:sp>
      <p:sp>
        <p:nvSpPr>
          <p:cNvPr id="6" name="Text Placeholder 5">
            <a:extLst>
              <a:ext uri="{FF2B5EF4-FFF2-40B4-BE49-F238E27FC236}">
                <a16:creationId xmlns:a16="http://schemas.microsoft.com/office/drawing/2014/main" id="{C3B3484E-86E3-4B88-AB21-7182C7F81B90}"/>
              </a:ext>
            </a:extLst>
          </p:cNvPr>
          <p:cNvSpPr>
            <a:spLocks noGrp="1"/>
          </p:cNvSpPr>
          <p:nvPr>
            <p:ph type="body" sz="quarter" idx="14"/>
          </p:nvPr>
        </p:nvSpPr>
        <p:spPr/>
        <p:txBody>
          <a:bodyPr/>
          <a:lstStyle/>
          <a:p>
            <a:r>
              <a:rPr lang="en-US" dirty="0"/>
              <a:t>LPPS Power Supply Unit</a:t>
            </a:r>
          </a:p>
        </p:txBody>
      </p:sp>
      <p:pic>
        <p:nvPicPr>
          <p:cNvPr id="10" name="Picture 9">
            <a:extLst>
              <a:ext uri="{FF2B5EF4-FFF2-40B4-BE49-F238E27FC236}">
                <a16:creationId xmlns:a16="http://schemas.microsoft.com/office/drawing/2014/main" id="{04F6582B-E3FE-438B-A90E-D4D03D9358CC}"/>
              </a:ext>
            </a:extLst>
          </p:cNvPr>
          <p:cNvPicPr>
            <a:picLocks noChangeAspect="1"/>
          </p:cNvPicPr>
          <p:nvPr/>
        </p:nvPicPr>
        <p:blipFill>
          <a:blip r:embed="rId3"/>
          <a:stretch>
            <a:fillRect/>
          </a:stretch>
        </p:blipFill>
        <p:spPr>
          <a:xfrm>
            <a:off x="0" y="1263858"/>
            <a:ext cx="3581095" cy="3216702"/>
          </a:xfrm>
          <a:prstGeom prst="rect">
            <a:avLst/>
          </a:prstGeom>
        </p:spPr>
      </p:pic>
      <p:pic>
        <p:nvPicPr>
          <p:cNvPr id="11" name="Picture 10">
            <a:extLst>
              <a:ext uri="{FF2B5EF4-FFF2-40B4-BE49-F238E27FC236}">
                <a16:creationId xmlns:a16="http://schemas.microsoft.com/office/drawing/2014/main" id="{0DFEA300-E4B5-4269-A0A2-F7D8BA08B673}"/>
              </a:ext>
            </a:extLst>
          </p:cNvPr>
          <p:cNvPicPr>
            <a:picLocks noChangeAspect="1"/>
          </p:cNvPicPr>
          <p:nvPr/>
        </p:nvPicPr>
        <p:blipFill>
          <a:blip r:embed="rId4"/>
          <a:stretch>
            <a:fillRect/>
          </a:stretch>
        </p:blipFill>
        <p:spPr>
          <a:xfrm>
            <a:off x="7013444" y="1232693"/>
            <a:ext cx="1466356" cy="3081034"/>
          </a:xfrm>
          <a:prstGeom prst="rect">
            <a:avLst/>
          </a:prstGeom>
        </p:spPr>
      </p:pic>
      <p:cxnSp>
        <p:nvCxnSpPr>
          <p:cNvPr id="12" name="Straight Arrow Connector 11">
            <a:extLst>
              <a:ext uri="{FF2B5EF4-FFF2-40B4-BE49-F238E27FC236}">
                <a16:creationId xmlns:a16="http://schemas.microsoft.com/office/drawing/2014/main" id="{C8A43B6F-1BD3-42F4-B547-EEBB505661AD}"/>
              </a:ext>
            </a:extLst>
          </p:cNvPr>
          <p:cNvCxnSpPr>
            <a:cxnSpLocks/>
          </p:cNvCxnSpPr>
          <p:nvPr/>
        </p:nvCxnSpPr>
        <p:spPr>
          <a:xfrm flipH="1">
            <a:off x="2582092" y="1352131"/>
            <a:ext cx="1349828" cy="3625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BB9B82-3123-4BDA-A906-3FC582944265}"/>
              </a:ext>
            </a:extLst>
          </p:cNvPr>
          <p:cNvSpPr txBox="1"/>
          <p:nvPr/>
        </p:nvSpPr>
        <p:spPr>
          <a:xfrm>
            <a:off x="3931920" y="1167465"/>
            <a:ext cx="2286394" cy="369332"/>
          </a:xfrm>
          <a:prstGeom prst="rect">
            <a:avLst/>
          </a:prstGeom>
          <a:noFill/>
        </p:spPr>
        <p:txBody>
          <a:bodyPr wrap="square" rtlCol="0">
            <a:spAutoFit/>
          </a:bodyPr>
          <a:lstStyle/>
          <a:p>
            <a:r>
              <a:rPr lang="en-US" dirty="0"/>
              <a:t>48V Interface 1</a:t>
            </a:r>
          </a:p>
        </p:txBody>
      </p:sp>
      <p:cxnSp>
        <p:nvCxnSpPr>
          <p:cNvPr id="15" name="Straight Arrow Connector 14">
            <a:extLst>
              <a:ext uri="{FF2B5EF4-FFF2-40B4-BE49-F238E27FC236}">
                <a16:creationId xmlns:a16="http://schemas.microsoft.com/office/drawing/2014/main" id="{7B52C51B-8C28-4698-87E3-E288165A9FA7}"/>
              </a:ext>
            </a:extLst>
          </p:cNvPr>
          <p:cNvCxnSpPr>
            <a:cxnSpLocks/>
          </p:cNvCxnSpPr>
          <p:nvPr/>
        </p:nvCxnSpPr>
        <p:spPr>
          <a:xfrm>
            <a:off x="5512526" y="1362294"/>
            <a:ext cx="2397034" cy="484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E5E53A-EED6-43AE-9BF2-330E33AE6070}"/>
              </a:ext>
            </a:extLst>
          </p:cNvPr>
          <p:cNvCxnSpPr>
            <a:cxnSpLocks/>
          </p:cNvCxnSpPr>
          <p:nvPr/>
        </p:nvCxnSpPr>
        <p:spPr>
          <a:xfrm flipH="1">
            <a:off x="2906486" y="1721463"/>
            <a:ext cx="1025434" cy="2151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2431B3-9E5C-4F6D-937C-5253A97E6A96}"/>
              </a:ext>
            </a:extLst>
          </p:cNvPr>
          <p:cNvCxnSpPr>
            <a:cxnSpLocks/>
          </p:cNvCxnSpPr>
          <p:nvPr/>
        </p:nvCxnSpPr>
        <p:spPr>
          <a:xfrm flipV="1">
            <a:off x="5453743" y="1625071"/>
            <a:ext cx="1959428" cy="896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FCC920-FF29-4E47-9119-577BE70A4202}"/>
              </a:ext>
            </a:extLst>
          </p:cNvPr>
          <p:cNvSpPr txBox="1"/>
          <p:nvPr/>
        </p:nvSpPr>
        <p:spPr>
          <a:xfrm>
            <a:off x="3931920" y="1510463"/>
            <a:ext cx="2286394" cy="369332"/>
          </a:xfrm>
          <a:prstGeom prst="rect">
            <a:avLst/>
          </a:prstGeom>
          <a:noFill/>
        </p:spPr>
        <p:txBody>
          <a:bodyPr wrap="square" rtlCol="0">
            <a:spAutoFit/>
          </a:bodyPr>
          <a:lstStyle/>
          <a:p>
            <a:r>
              <a:rPr lang="en-US" dirty="0"/>
              <a:t>Supply Voltage</a:t>
            </a:r>
          </a:p>
        </p:txBody>
      </p:sp>
      <p:cxnSp>
        <p:nvCxnSpPr>
          <p:cNvPr id="29" name="Straight Arrow Connector 28">
            <a:extLst>
              <a:ext uri="{FF2B5EF4-FFF2-40B4-BE49-F238E27FC236}">
                <a16:creationId xmlns:a16="http://schemas.microsoft.com/office/drawing/2014/main" id="{F86AB00D-D6A1-4864-A630-BF5C6F76A705}"/>
              </a:ext>
            </a:extLst>
          </p:cNvPr>
          <p:cNvCxnSpPr>
            <a:cxnSpLocks/>
            <a:stCxn id="55" idx="1"/>
          </p:cNvCxnSpPr>
          <p:nvPr/>
        </p:nvCxnSpPr>
        <p:spPr>
          <a:xfrm flipH="1">
            <a:off x="2775858" y="2271027"/>
            <a:ext cx="1462456" cy="145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6846F0-6DD9-4F04-8070-D7E06A09CC2C}"/>
              </a:ext>
            </a:extLst>
          </p:cNvPr>
          <p:cNvCxnSpPr>
            <a:cxnSpLocks/>
          </p:cNvCxnSpPr>
          <p:nvPr/>
        </p:nvCxnSpPr>
        <p:spPr>
          <a:xfrm>
            <a:off x="4907576" y="2280029"/>
            <a:ext cx="2681944" cy="68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7DD6B7-4FA3-471D-AC45-3D6C472D14FF}"/>
              </a:ext>
            </a:extLst>
          </p:cNvPr>
          <p:cNvCxnSpPr>
            <a:cxnSpLocks/>
            <a:stCxn id="56" idx="1"/>
          </p:cNvCxnSpPr>
          <p:nvPr/>
        </p:nvCxnSpPr>
        <p:spPr>
          <a:xfrm flipH="1">
            <a:off x="2841173" y="2768611"/>
            <a:ext cx="1409184" cy="155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81EE74-EACE-4AE5-BF2B-E1AE88BA468B}"/>
              </a:ext>
            </a:extLst>
          </p:cNvPr>
          <p:cNvCxnSpPr>
            <a:cxnSpLocks/>
          </p:cNvCxnSpPr>
          <p:nvPr/>
        </p:nvCxnSpPr>
        <p:spPr>
          <a:xfrm>
            <a:off x="4919619" y="2787502"/>
            <a:ext cx="2735215" cy="827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3929EA-8ACD-4015-8935-3BA170FECDEF}"/>
              </a:ext>
            </a:extLst>
          </p:cNvPr>
          <p:cNvCxnSpPr>
            <a:cxnSpLocks/>
          </p:cNvCxnSpPr>
          <p:nvPr/>
        </p:nvCxnSpPr>
        <p:spPr>
          <a:xfrm flipH="1" flipV="1">
            <a:off x="2582093" y="3500846"/>
            <a:ext cx="1349827" cy="3787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C712141-7985-438A-AF4B-C6F11D136B80}"/>
              </a:ext>
            </a:extLst>
          </p:cNvPr>
          <p:cNvCxnSpPr>
            <a:cxnSpLocks/>
            <a:stCxn id="57" idx="1"/>
          </p:cNvCxnSpPr>
          <p:nvPr/>
        </p:nvCxnSpPr>
        <p:spPr>
          <a:xfrm flipH="1">
            <a:off x="2906486" y="3319470"/>
            <a:ext cx="1151302" cy="924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DA45E96-91D2-4E8C-97BD-12142DFE6C99}"/>
              </a:ext>
            </a:extLst>
          </p:cNvPr>
          <p:cNvCxnSpPr>
            <a:cxnSpLocks/>
          </p:cNvCxnSpPr>
          <p:nvPr/>
        </p:nvCxnSpPr>
        <p:spPr>
          <a:xfrm>
            <a:off x="5312663" y="3336554"/>
            <a:ext cx="2100508" cy="1478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140F364-50BC-4B48-8A07-54B9408604FF}"/>
              </a:ext>
            </a:extLst>
          </p:cNvPr>
          <p:cNvCxnSpPr>
            <a:cxnSpLocks/>
          </p:cNvCxnSpPr>
          <p:nvPr/>
        </p:nvCxnSpPr>
        <p:spPr>
          <a:xfrm flipV="1">
            <a:off x="5512526" y="3665936"/>
            <a:ext cx="2292531" cy="2201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1DA2603-622D-41EB-8A2B-280879C8A135}"/>
              </a:ext>
            </a:extLst>
          </p:cNvPr>
          <p:cNvSpPr txBox="1"/>
          <p:nvPr/>
        </p:nvSpPr>
        <p:spPr>
          <a:xfrm>
            <a:off x="4238314" y="2086361"/>
            <a:ext cx="2286394" cy="369332"/>
          </a:xfrm>
          <a:prstGeom prst="rect">
            <a:avLst/>
          </a:prstGeom>
          <a:noFill/>
        </p:spPr>
        <p:txBody>
          <a:bodyPr wrap="square" rtlCol="0">
            <a:spAutoFit/>
          </a:bodyPr>
          <a:lstStyle/>
          <a:p>
            <a:r>
              <a:rPr lang="en-US" dirty="0"/>
              <a:t>PSU 1</a:t>
            </a:r>
          </a:p>
        </p:txBody>
      </p:sp>
      <p:sp>
        <p:nvSpPr>
          <p:cNvPr id="56" name="TextBox 55">
            <a:extLst>
              <a:ext uri="{FF2B5EF4-FFF2-40B4-BE49-F238E27FC236}">
                <a16:creationId xmlns:a16="http://schemas.microsoft.com/office/drawing/2014/main" id="{A2C4EF27-D69A-49BE-BA8A-5E490F8530A8}"/>
              </a:ext>
            </a:extLst>
          </p:cNvPr>
          <p:cNvSpPr txBox="1"/>
          <p:nvPr/>
        </p:nvSpPr>
        <p:spPr>
          <a:xfrm>
            <a:off x="4250357" y="2583945"/>
            <a:ext cx="2286394" cy="369332"/>
          </a:xfrm>
          <a:prstGeom prst="rect">
            <a:avLst/>
          </a:prstGeom>
          <a:noFill/>
        </p:spPr>
        <p:txBody>
          <a:bodyPr wrap="square" rtlCol="0">
            <a:spAutoFit/>
          </a:bodyPr>
          <a:lstStyle/>
          <a:p>
            <a:r>
              <a:rPr lang="en-US" dirty="0"/>
              <a:t>PSU 2</a:t>
            </a:r>
          </a:p>
        </p:txBody>
      </p:sp>
      <p:sp>
        <p:nvSpPr>
          <p:cNvPr id="57" name="TextBox 56">
            <a:extLst>
              <a:ext uri="{FF2B5EF4-FFF2-40B4-BE49-F238E27FC236}">
                <a16:creationId xmlns:a16="http://schemas.microsoft.com/office/drawing/2014/main" id="{052F8246-1A3D-4DB8-AEA3-083E3D7B91DC}"/>
              </a:ext>
            </a:extLst>
          </p:cNvPr>
          <p:cNvSpPr txBox="1"/>
          <p:nvPr/>
        </p:nvSpPr>
        <p:spPr>
          <a:xfrm>
            <a:off x="4057788" y="3134804"/>
            <a:ext cx="2286394" cy="369332"/>
          </a:xfrm>
          <a:prstGeom prst="rect">
            <a:avLst/>
          </a:prstGeom>
          <a:noFill/>
        </p:spPr>
        <p:txBody>
          <a:bodyPr wrap="square" rtlCol="0">
            <a:spAutoFit/>
          </a:bodyPr>
          <a:lstStyle/>
          <a:p>
            <a:r>
              <a:rPr lang="en-US" dirty="0"/>
              <a:t>Diagnostics</a:t>
            </a:r>
          </a:p>
        </p:txBody>
      </p:sp>
      <p:sp>
        <p:nvSpPr>
          <p:cNvPr id="58" name="TextBox 57">
            <a:extLst>
              <a:ext uri="{FF2B5EF4-FFF2-40B4-BE49-F238E27FC236}">
                <a16:creationId xmlns:a16="http://schemas.microsoft.com/office/drawing/2014/main" id="{269A5797-4456-40B0-A542-459617169793}"/>
              </a:ext>
            </a:extLst>
          </p:cNvPr>
          <p:cNvSpPr txBox="1"/>
          <p:nvPr/>
        </p:nvSpPr>
        <p:spPr>
          <a:xfrm>
            <a:off x="3931920" y="3696583"/>
            <a:ext cx="2286394" cy="369332"/>
          </a:xfrm>
          <a:prstGeom prst="rect">
            <a:avLst/>
          </a:prstGeom>
          <a:noFill/>
        </p:spPr>
        <p:txBody>
          <a:bodyPr wrap="square" rtlCol="0">
            <a:spAutoFit/>
          </a:bodyPr>
          <a:lstStyle/>
          <a:p>
            <a:r>
              <a:rPr lang="en-US" dirty="0"/>
              <a:t>48V Interface 2</a:t>
            </a:r>
          </a:p>
        </p:txBody>
      </p:sp>
    </p:spTree>
    <p:extLst>
      <p:ext uri="{BB962C8B-B14F-4D97-AF65-F5344CB8AC3E}">
        <p14:creationId xmlns:p14="http://schemas.microsoft.com/office/powerpoint/2010/main" val="278536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CE1A00-107A-4853-AD5A-A5F32EC28AE7}"/>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DD03765A-1686-4AB7-A757-FEBE8E48552C}"/>
              </a:ext>
            </a:extLst>
          </p:cNvPr>
          <p:cNvSpPr>
            <a:spLocks noGrp="1"/>
          </p:cNvSpPr>
          <p:nvPr>
            <p:ph type="sldNum" sz="quarter" idx="4"/>
          </p:nvPr>
        </p:nvSpPr>
        <p:spPr/>
        <p:txBody>
          <a:bodyPr/>
          <a:lstStyle/>
          <a:p>
            <a:r>
              <a:rPr lang="en-US" noProof="0"/>
              <a:t>Slide </a:t>
            </a:r>
            <a:fld id="{1D9B13CD-33A0-446D-8703-F89F9F109F54}" type="slidenum">
              <a:rPr lang="en-US" noProof="0" smtClean="0"/>
              <a:pPr/>
              <a:t>6</a:t>
            </a:fld>
            <a:endParaRPr lang="en-US" noProof="0"/>
          </a:p>
        </p:txBody>
      </p:sp>
      <p:sp>
        <p:nvSpPr>
          <p:cNvPr id="5" name="Title 4">
            <a:extLst>
              <a:ext uri="{FF2B5EF4-FFF2-40B4-BE49-F238E27FC236}">
                <a16:creationId xmlns:a16="http://schemas.microsoft.com/office/drawing/2014/main" id="{11160CBE-6101-41C8-B114-DB20E79339B7}"/>
              </a:ext>
            </a:extLst>
          </p:cNvPr>
          <p:cNvSpPr>
            <a:spLocks noGrp="1"/>
          </p:cNvSpPr>
          <p:nvPr>
            <p:ph type="title"/>
          </p:nvPr>
        </p:nvSpPr>
        <p:spPr/>
        <p:txBody>
          <a:bodyPr/>
          <a:lstStyle/>
          <a:p>
            <a:r>
              <a:rPr lang="en-US" dirty="0"/>
              <a:t>LPSU</a:t>
            </a:r>
          </a:p>
        </p:txBody>
      </p:sp>
      <p:sp>
        <p:nvSpPr>
          <p:cNvPr id="6" name="Text Placeholder 5">
            <a:extLst>
              <a:ext uri="{FF2B5EF4-FFF2-40B4-BE49-F238E27FC236}">
                <a16:creationId xmlns:a16="http://schemas.microsoft.com/office/drawing/2014/main" id="{0A95B82B-55C2-4F35-AE6D-3527AA552FCC}"/>
              </a:ext>
            </a:extLst>
          </p:cNvPr>
          <p:cNvSpPr>
            <a:spLocks noGrp="1"/>
          </p:cNvSpPr>
          <p:nvPr>
            <p:ph type="body" sz="quarter" idx="14"/>
          </p:nvPr>
        </p:nvSpPr>
        <p:spPr/>
        <p:txBody>
          <a:bodyPr/>
          <a:lstStyle/>
          <a:p>
            <a:r>
              <a:rPr lang="en-US" dirty="0"/>
              <a:t>LPPS Power Supply Unit MK4 Differences w.r.t MK3</a:t>
            </a:r>
          </a:p>
          <a:p>
            <a:endParaRPr lang="en-US" dirty="0"/>
          </a:p>
        </p:txBody>
      </p:sp>
      <p:graphicFrame>
        <p:nvGraphicFramePr>
          <p:cNvPr id="8" name="Table 7">
            <a:extLst>
              <a:ext uri="{FF2B5EF4-FFF2-40B4-BE49-F238E27FC236}">
                <a16:creationId xmlns:a16="http://schemas.microsoft.com/office/drawing/2014/main" id="{6B968F8D-BD7B-4F0F-8D01-822C26894899}"/>
              </a:ext>
            </a:extLst>
          </p:cNvPr>
          <p:cNvGraphicFramePr>
            <a:graphicFrameLocks noGrp="1"/>
          </p:cNvGraphicFramePr>
          <p:nvPr>
            <p:extLst>
              <p:ext uri="{D42A27DB-BD31-4B8C-83A1-F6EECF244321}">
                <p14:modId xmlns:p14="http://schemas.microsoft.com/office/powerpoint/2010/main" val="2877648774"/>
              </p:ext>
            </p:extLst>
          </p:nvPr>
        </p:nvGraphicFramePr>
        <p:xfrm>
          <a:off x="518160" y="1147172"/>
          <a:ext cx="7733040" cy="3657600"/>
        </p:xfrm>
        <a:graphic>
          <a:graphicData uri="http://schemas.openxmlformats.org/drawingml/2006/table">
            <a:tbl>
              <a:tblPr firstRow="1" bandRow="1">
                <a:tableStyleId>{5C22544A-7EE6-4342-B048-85BDC9FD1C3A}</a:tableStyleId>
              </a:tblPr>
              <a:tblGrid>
                <a:gridCol w="2577680">
                  <a:extLst>
                    <a:ext uri="{9D8B030D-6E8A-4147-A177-3AD203B41FA5}">
                      <a16:colId xmlns:a16="http://schemas.microsoft.com/office/drawing/2014/main" val="352828121"/>
                    </a:ext>
                  </a:extLst>
                </a:gridCol>
                <a:gridCol w="2577680">
                  <a:extLst>
                    <a:ext uri="{9D8B030D-6E8A-4147-A177-3AD203B41FA5}">
                      <a16:colId xmlns:a16="http://schemas.microsoft.com/office/drawing/2014/main" val="465203401"/>
                    </a:ext>
                  </a:extLst>
                </a:gridCol>
                <a:gridCol w="2577680">
                  <a:extLst>
                    <a:ext uri="{9D8B030D-6E8A-4147-A177-3AD203B41FA5}">
                      <a16:colId xmlns:a16="http://schemas.microsoft.com/office/drawing/2014/main" val="1227925922"/>
                    </a:ext>
                  </a:extLst>
                </a:gridCol>
              </a:tblGrid>
              <a:tr h="370840">
                <a:tc>
                  <a:txBody>
                    <a:bodyPr/>
                    <a:lstStyle/>
                    <a:p>
                      <a:r>
                        <a:rPr lang="en-US" dirty="0"/>
                        <a:t>Difference</a:t>
                      </a:r>
                    </a:p>
                  </a:txBody>
                  <a:tcPr/>
                </a:tc>
                <a:tc>
                  <a:txBody>
                    <a:bodyPr/>
                    <a:lstStyle/>
                    <a:p>
                      <a:r>
                        <a:rPr lang="en-US" dirty="0"/>
                        <a:t>Reason</a:t>
                      </a:r>
                    </a:p>
                  </a:txBody>
                  <a:tcPr/>
                </a:tc>
                <a:tc>
                  <a:txBody>
                    <a:bodyPr/>
                    <a:lstStyle/>
                    <a:p>
                      <a:r>
                        <a:rPr lang="en-US" dirty="0"/>
                        <a:t>Effect on Factory and Field</a:t>
                      </a:r>
                    </a:p>
                  </a:txBody>
                  <a:tcPr/>
                </a:tc>
                <a:extLst>
                  <a:ext uri="{0D108BD9-81ED-4DB2-BD59-A6C34878D82A}">
                    <a16:rowId xmlns:a16="http://schemas.microsoft.com/office/drawing/2014/main" val="1161705518"/>
                  </a:ext>
                </a:extLst>
              </a:tr>
              <a:tr h="370840">
                <a:tc>
                  <a:txBody>
                    <a:bodyPr/>
                    <a:lstStyle/>
                    <a:p>
                      <a:r>
                        <a:rPr lang="en-US" dirty="0"/>
                        <a:t>2xPSU</a:t>
                      </a:r>
                    </a:p>
                  </a:txBody>
                  <a:tcPr/>
                </a:tc>
                <a:tc>
                  <a:txBody>
                    <a:bodyPr/>
                    <a:lstStyle/>
                    <a:p>
                      <a:r>
                        <a:rPr lang="en-US" dirty="0"/>
                        <a:t>To be able to supply the power needed by the new laser inside LPPS MK4</a:t>
                      </a:r>
                    </a:p>
                  </a:txBody>
                  <a:tcPr/>
                </a:tc>
                <a:tc>
                  <a:txBody>
                    <a:bodyPr/>
                    <a:lstStyle/>
                    <a:p>
                      <a:endParaRPr lang="en-US"/>
                    </a:p>
                  </a:txBody>
                  <a:tcPr/>
                </a:tc>
                <a:extLst>
                  <a:ext uri="{0D108BD9-81ED-4DB2-BD59-A6C34878D82A}">
                    <a16:rowId xmlns:a16="http://schemas.microsoft.com/office/drawing/2014/main" val="1061905161"/>
                  </a:ext>
                </a:extLst>
              </a:tr>
              <a:tr h="370840">
                <a:tc>
                  <a:txBody>
                    <a:bodyPr/>
                    <a:lstStyle/>
                    <a:p>
                      <a:r>
                        <a:rPr lang="en-US" dirty="0"/>
                        <a:t>Additional Cables (extra 48V and diagnostics cable)</a:t>
                      </a:r>
                    </a:p>
                  </a:txBody>
                  <a:tcPr/>
                </a:tc>
                <a:tc>
                  <a:txBody>
                    <a:bodyPr/>
                    <a:lstStyle/>
                    <a:p>
                      <a:r>
                        <a:rPr lang="en-US" dirty="0"/>
                        <a:t>Improved Diagnostics and extra power need</a:t>
                      </a:r>
                    </a:p>
                  </a:txBody>
                  <a:tcPr/>
                </a:tc>
                <a:tc>
                  <a:txBody>
                    <a:bodyPr/>
                    <a:lstStyle/>
                    <a:p>
                      <a:r>
                        <a:rPr lang="en-US" dirty="0"/>
                        <a:t>Requires a parking bracket if LPPS MK3 is used instead.</a:t>
                      </a:r>
                    </a:p>
                  </a:txBody>
                  <a:tcPr/>
                </a:tc>
                <a:extLst>
                  <a:ext uri="{0D108BD9-81ED-4DB2-BD59-A6C34878D82A}">
                    <a16:rowId xmlns:a16="http://schemas.microsoft.com/office/drawing/2014/main" val="2958418588"/>
                  </a:ext>
                </a:extLst>
              </a:tr>
              <a:tr h="370840">
                <a:tc>
                  <a:txBody>
                    <a:bodyPr/>
                    <a:lstStyle/>
                    <a:p>
                      <a:r>
                        <a:rPr lang="en-US" dirty="0"/>
                        <a:t>Installation</a:t>
                      </a:r>
                    </a:p>
                  </a:txBody>
                  <a:tcPr/>
                </a:tc>
                <a:tc>
                  <a:txBody>
                    <a:bodyPr/>
                    <a:lstStyle/>
                    <a:p>
                      <a:r>
                        <a:rPr lang="en-US" dirty="0"/>
                        <a:t>Exceeding safety limit of 7.5 kg (total mass is 8.6) </a:t>
                      </a:r>
                    </a:p>
                  </a:txBody>
                  <a:tcPr/>
                </a:tc>
                <a:tc>
                  <a:txBody>
                    <a:bodyPr/>
                    <a:lstStyle/>
                    <a:p>
                      <a:r>
                        <a:rPr lang="en-US" dirty="0"/>
                        <a:t>LPSU should be taken apart and build in without PSUs.</a:t>
                      </a:r>
                    </a:p>
                  </a:txBody>
                  <a:tcPr/>
                </a:tc>
                <a:extLst>
                  <a:ext uri="{0D108BD9-81ED-4DB2-BD59-A6C34878D82A}">
                    <a16:rowId xmlns:a16="http://schemas.microsoft.com/office/drawing/2014/main" val="3333060321"/>
                  </a:ext>
                </a:extLst>
              </a:tr>
            </a:tbl>
          </a:graphicData>
        </a:graphic>
      </p:graphicFrame>
    </p:spTree>
    <p:extLst>
      <p:ext uri="{BB962C8B-B14F-4D97-AF65-F5344CB8AC3E}">
        <p14:creationId xmlns:p14="http://schemas.microsoft.com/office/powerpoint/2010/main" val="353578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45FFAC6-B390-41C8-8041-ABAAB092139C}"/>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AB76FD87-66A2-4335-9790-AD88A5B68984}"/>
              </a:ext>
            </a:extLst>
          </p:cNvPr>
          <p:cNvSpPr>
            <a:spLocks noGrp="1"/>
          </p:cNvSpPr>
          <p:nvPr>
            <p:ph type="sldNum" sz="quarter" idx="4"/>
          </p:nvPr>
        </p:nvSpPr>
        <p:spPr/>
        <p:txBody>
          <a:bodyPr/>
          <a:lstStyle/>
          <a:p>
            <a:r>
              <a:rPr lang="en-US" noProof="0"/>
              <a:t>Slide </a:t>
            </a:r>
            <a:fld id="{1D9B13CD-33A0-446D-8703-F89F9F109F54}" type="slidenum">
              <a:rPr lang="en-US" noProof="0" smtClean="0"/>
              <a:pPr/>
              <a:t>7</a:t>
            </a:fld>
            <a:endParaRPr lang="en-US" noProof="0"/>
          </a:p>
        </p:txBody>
      </p:sp>
      <p:sp>
        <p:nvSpPr>
          <p:cNvPr id="5" name="Title 4">
            <a:extLst>
              <a:ext uri="{FF2B5EF4-FFF2-40B4-BE49-F238E27FC236}">
                <a16:creationId xmlns:a16="http://schemas.microsoft.com/office/drawing/2014/main" id="{42B2654C-A41F-4924-B17B-C3AB6488B6D7}"/>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76F16896-981F-4404-B1CF-749311BA197C}"/>
              </a:ext>
            </a:extLst>
          </p:cNvPr>
          <p:cNvSpPr>
            <a:spLocks noGrp="1"/>
          </p:cNvSpPr>
          <p:nvPr>
            <p:ph type="body" sz="quarter" idx="14"/>
          </p:nvPr>
        </p:nvSpPr>
        <p:spPr/>
        <p:txBody>
          <a:bodyPr/>
          <a:lstStyle/>
          <a:p>
            <a:r>
              <a:rPr lang="en-US" dirty="0"/>
              <a:t>Why MK4?</a:t>
            </a:r>
          </a:p>
        </p:txBody>
      </p:sp>
      <p:pic>
        <p:nvPicPr>
          <p:cNvPr id="7" name="Picture 6">
            <a:extLst>
              <a:ext uri="{FF2B5EF4-FFF2-40B4-BE49-F238E27FC236}">
                <a16:creationId xmlns:a16="http://schemas.microsoft.com/office/drawing/2014/main" id="{91B42561-8DDD-4F5F-8E19-EFD310D70584}"/>
              </a:ext>
            </a:extLst>
          </p:cNvPr>
          <p:cNvPicPr>
            <a:picLocks noChangeAspect="1"/>
          </p:cNvPicPr>
          <p:nvPr/>
        </p:nvPicPr>
        <p:blipFill>
          <a:blip r:embed="rId3"/>
          <a:stretch>
            <a:fillRect/>
          </a:stretch>
        </p:blipFill>
        <p:spPr>
          <a:xfrm>
            <a:off x="953589" y="1068309"/>
            <a:ext cx="6400800" cy="3589190"/>
          </a:xfrm>
          <a:prstGeom prst="rect">
            <a:avLst/>
          </a:prstGeom>
        </p:spPr>
      </p:pic>
      <p:sp>
        <p:nvSpPr>
          <p:cNvPr id="8" name="TextBox 7">
            <a:extLst>
              <a:ext uri="{FF2B5EF4-FFF2-40B4-BE49-F238E27FC236}">
                <a16:creationId xmlns:a16="http://schemas.microsoft.com/office/drawing/2014/main" id="{95F291BC-C155-4059-BC28-857BD69C0AA5}"/>
              </a:ext>
            </a:extLst>
          </p:cNvPr>
          <p:cNvSpPr txBox="1"/>
          <p:nvPr/>
        </p:nvSpPr>
        <p:spPr>
          <a:xfrm>
            <a:off x="3738704" y="2323003"/>
            <a:ext cx="2947131" cy="484748"/>
          </a:xfrm>
          <a:prstGeom prst="rect">
            <a:avLst/>
          </a:prstGeom>
          <a:noFill/>
        </p:spPr>
        <p:txBody>
          <a:bodyPr wrap="square" lIns="0" tIns="0" rIns="0" bIns="0" rtlCol="0">
            <a:spAutoFit/>
          </a:bodyPr>
          <a:lstStyle/>
          <a:p>
            <a:pPr>
              <a:spcAft>
                <a:spcPts val="900"/>
              </a:spcAft>
              <a:defRPr/>
            </a:pPr>
            <a:r>
              <a:rPr kumimoji="0" lang="en-US" sz="1200" b="0" i="0" u="none" strike="noStrike" kern="1200" cap="none" spc="0" normalizeH="0" baseline="0" noProof="0" dirty="0">
                <a:ln>
                  <a:noFill/>
                </a:ln>
                <a:solidFill>
                  <a:srgbClr val="0F238C"/>
                </a:solidFill>
                <a:effectLst/>
                <a:uLnTx/>
                <a:uFillTx/>
                <a:latin typeface="Arial"/>
                <a:ea typeface="MS PGothic" pitchFamily="34" charset="-128"/>
                <a:cs typeface="+mn-cs"/>
              </a:rPr>
              <a:t>Radiance Improvement Target: </a:t>
            </a:r>
            <a:r>
              <a:rPr lang="en-US" sz="1200" b="1" dirty="0">
                <a:solidFill>
                  <a:srgbClr val="0F238C"/>
                </a:solidFill>
                <a:latin typeface="Arial"/>
              </a:rPr>
              <a:t>Factor 1.7</a:t>
            </a:r>
          </a:p>
          <a:p>
            <a:pPr marL="0" marR="0" lvl="0" indent="0" algn="l" defTabSz="457200" rtl="0" eaLnBrk="1" fontAlgn="base" latinLnBrk="0" hangingPunct="1">
              <a:lnSpc>
                <a:spcPct val="100000"/>
              </a:lnSpc>
              <a:spcBef>
                <a:spcPct val="0"/>
              </a:spcBef>
              <a:spcAft>
                <a:spcPts val="900"/>
              </a:spcAft>
              <a:buClrTx/>
              <a:buSzTx/>
              <a:buFontTx/>
              <a:buNone/>
              <a:tabLst/>
              <a:defRPr/>
            </a:pPr>
            <a:endParaRPr kumimoji="0" lang="en-US" sz="1200" b="0" i="0" u="none" strike="noStrike" kern="1200" cap="none" spc="0" normalizeH="0" baseline="0" noProof="0" dirty="0">
              <a:ln>
                <a:noFill/>
              </a:ln>
              <a:solidFill>
                <a:srgbClr val="0F238C"/>
              </a:solidFill>
              <a:effectLst/>
              <a:uLnTx/>
              <a:uFillTx/>
              <a:latin typeface="Arial"/>
              <a:ea typeface="MS PGothic" pitchFamily="34" charset="-128"/>
              <a:cs typeface="+mn-cs"/>
            </a:endParaRPr>
          </a:p>
        </p:txBody>
      </p:sp>
    </p:spTree>
    <p:extLst>
      <p:ext uri="{BB962C8B-B14F-4D97-AF65-F5344CB8AC3E}">
        <p14:creationId xmlns:p14="http://schemas.microsoft.com/office/powerpoint/2010/main" val="37630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95D9B2-D538-4E9D-94B6-E22B13DCEAD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1EA67B18-D97A-48A7-BF48-6A17BE8ADA6C}"/>
              </a:ext>
            </a:extLst>
          </p:cNvPr>
          <p:cNvSpPr>
            <a:spLocks noGrp="1"/>
          </p:cNvSpPr>
          <p:nvPr>
            <p:ph type="sldNum" sz="quarter" idx="4"/>
          </p:nvPr>
        </p:nvSpPr>
        <p:spPr/>
        <p:txBody>
          <a:bodyPr/>
          <a:lstStyle/>
          <a:p>
            <a:r>
              <a:rPr lang="en-US" noProof="0"/>
              <a:t>Slide </a:t>
            </a:r>
            <a:fld id="{1D9B13CD-33A0-446D-8703-F89F9F109F54}" type="slidenum">
              <a:rPr lang="en-US" noProof="0" smtClean="0"/>
              <a:pPr/>
              <a:t>8</a:t>
            </a:fld>
            <a:endParaRPr lang="en-US" noProof="0"/>
          </a:p>
        </p:txBody>
      </p:sp>
      <p:sp>
        <p:nvSpPr>
          <p:cNvPr id="5" name="Title 4">
            <a:extLst>
              <a:ext uri="{FF2B5EF4-FFF2-40B4-BE49-F238E27FC236}">
                <a16:creationId xmlns:a16="http://schemas.microsoft.com/office/drawing/2014/main" id="{43CDF3B9-0E9E-45E7-8FCF-89AB91FE6A71}"/>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A4FD6A4-3804-4323-A1E9-3D5272C9CDFA}"/>
              </a:ext>
            </a:extLst>
          </p:cNvPr>
          <p:cNvSpPr>
            <a:spLocks noGrp="1"/>
          </p:cNvSpPr>
          <p:nvPr>
            <p:ph type="body" sz="quarter" idx="14"/>
          </p:nvPr>
        </p:nvSpPr>
        <p:spPr/>
        <p:txBody>
          <a:bodyPr/>
          <a:lstStyle/>
          <a:p>
            <a:r>
              <a:rPr lang="en-US" dirty="0"/>
              <a:t>Laser vs White Light</a:t>
            </a:r>
          </a:p>
        </p:txBody>
      </p:sp>
      <p:pic>
        <p:nvPicPr>
          <p:cNvPr id="2" name="Picture 1">
            <a:extLst>
              <a:ext uri="{FF2B5EF4-FFF2-40B4-BE49-F238E27FC236}">
                <a16:creationId xmlns:a16="http://schemas.microsoft.com/office/drawing/2014/main" id="{F77462AF-0269-4A03-8845-5C160363C8B4}"/>
              </a:ext>
            </a:extLst>
          </p:cNvPr>
          <p:cNvPicPr>
            <a:picLocks noChangeAspect="1"/>
          </p:cNvPicPr>
          <p:nvPr/>
        </p:nvPicPr>
        <p:blipFill>
          <a:blip r:embed="rId3"/>
          <a:stretch>
            <a:fillRect/>
          </a:stretch>
        </p:blipFill>
        <p:spPr>
          <a:xfrm>
            <a:off x="1169125" y="864000"/>
            <a:ext cx="5389985" cy="4056100"/>
          </a:xfrm>
          <a:prstGeom prst="rect">
            <a:avLst/>
          </a:prstGeom>
        </p:spPr>
      </p:pic>
    </p:spTree>
    <p:extLst>
      <p:ext uri="{BB962C8B-B14F-4D97-AF65-F5344CB8AC3E}">
        <p14:creationId xmlns:p14="http://schemas.microsoft.com/office/powerpoint/2010/main" val="262014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95D9B2-D538-4E9D-94B6-E22B13DCEADB}"/>
              </a:ext>
            </a:extLst>
          </p:cNvPr>
          <p:cNvSpPr>
            <a:spLocks noGrp="1"/>
          </p:cNvSpPr>
          <p:nvPr>
            <p:ph type="dt" sz="half" idx="2"/>
          </p:nvPr>
        </p:nvSpPr>
        <p:spPr/>
        <p:txBody>
          <a:bodyPr/>
          <a:lstStyle/>
          <a:p>
            <a:r>
              <a:rPr lang="en-US" noProof="0"/>
              <a:t>&lt;Date&gt;</a:t>
            </a:r>
          </a:p>
        </p:txBody>
      </p:sp>
      <p:sp>
        <p:nvSpPr>
          <p:cNvPr id="4" name="Slide Number Placeholder 3">
            <a:extLst>
              <a:ext uri="{FF2B5EF4-FFF2-40B4-BE49-F238E27FC236}">
                <a16:creationId xmlns:a16="http://schemas.microsoft.com/office/drawing/2014/main" id="{1EA67B18-D97A-48A7-BF48-6A17BE8ADA6C}"/>
              </a:ext>
            </a:extLst>
          </p:cNvPr>
          <p:cNvSpPr>
            <a:spLocks noGrp="1"/>
          </p:cNvSpPr>
          <p:nvPr>
            <p:ph type="sldNum" sz="quarter" idx="4"/>
          </p:nvPr>
        </p:nvSpPr>
        <p:spPr/>
        <p:txBody>
          <a:bodyPr/>
          <a:lstStyle/>
          <a:p>
            <a:r>
              <a:rPr lang="en-US" noProof="0"/>
              <a:t>Slide </a:t>
            </a:r>
            <a:fld id="{1D9B13CD-33A0-446D-8703-F89F9F109F54}" type="slidenum">
              <a:rPr lang="en-US" noProof="0" smtClean="0"/>
              <a:pPr/>
              <a:t>9</a:t>
            </a:fld>
            <a:endParaRPr lang="en-US" noProof="0"/>
          </a:p>
        </p:txBody>
      </p:sp>
      <p:sp>
        <p:nvSpPr>
          <p:cNvPr id="5" name="Title 4">
            <a:extLst>
              <a:ext uri="{FF2B5EF4-FFF2-40B4-BE49-F238E27FC236}">
                <a16:creationId xmlns:a16="http://schemas.microsoft.com/office/drawing/2014/main" id="{43CDF3B9-0E9E-45E7-8FCF-89AB91FE6A71}"/>
              </a:ext>
            </a:extLst>
          </p:cNvPr>
          <p:cNvSpPr>
            <a:spLocks noGrp="1"/>
          </p:cNvSpPr>
          <p:nvPr>
            <p:ph type="title"/>
          </p:nvPr>
        </p:nvSpPr>
        <p:spPr/>
        <p:txBody>
          <a:bodyPr/>
          <a:lstStyle/>
          <a:p>
            <a:r>
              <a:rPr lang="en-US" dirty="0"/>
              <a:t>LPPS MK4</a:t>
            </a:r>
          </a:p>
        </p:txBody>
      </p:sp>
      <p:sp>
        <p:nvSpPr>
          <p:cNvPr id="6" name="Text Placeholder 5">
            <a:extLst>
              <a:ext uri="{FF2B5EF4-FFF2-40B4-BE49-F238E27FC236}">
                <a16:creationId xmlns:a16="http://schemas.microsoft.com/office/drawing/2014/main" id="{2A4FD6A4-3804-4323-A1E9-3D5272C9CDFA}"/>
              </a:ext>
            </a:extLst>
          </p:cNvPr>
          <p:cNvSpPr>
            <a:spLocks noGrp="1"/>
          </p:cNvSpPr>
          <p:nvPr>
            <p:ph type="body" sz="quarter" idx="14"/>
          </p:nvPr>
        </p:nvSpPr>
        <p:spPr/>
        <p:txBody>
          <a:bodyPr/>
          <a:lstStyle/>
          <a:p>
            <a:r>
              <a:rPr lang="en-US" dirty="0"/>
              <a:t>Laser Creation</a:t>
            </a:r>
          </a:p>
        </p:txBody>
      </p:sp>
      <p:pic>
        <p:nvPicPr>
          <p:cNvPr id="7" name="Picture 6">
            <a:extLst>
              <a:ext uri="{FF2B5EF4-FFF2-40B4-BE49-F238E27FC236}">
                <a16:creationId xmlns:a16="http://schemas.microsoft.com/office/drawing/2014/main" id="{5CF83C0E-FDAC-4D15-8826-502305A1592C}"/>
              </a:ext>
            </a:extLst>
          </p:cNvPr>
          <p:cNvPicPr>
            <a:picLocks noChangeAspect="1"/>
          </p:cNvPicPr>
          <p:nvPr/>
        </p:nvPicPr>
        <p:blipFill>
          <a:blip r:embed="rId3"/>
          <a:stretch>
            <a:fillRect/>
          </a:stretch>
        </p:blipFill>
        <p:spPr>
          <a:xfrm>
            <a:off x="390784" y="1047524"/>
            <a:ext cx="8162925" cy="3609975"/>
          </a:xfrm>
          <a:prstGeom prst="rect">
            <a:avLst/>
          </a:prstGeom>
        </p:spPr>
      </p:pic>
    </p:spTree>
    <p:extLst>
      <p:ext uri="{BB962C8B-B14F-4D97-AF65-F5344CB8AC3E}">
        <p14:creationId xmlns:p14="http://schemas.microsoft.com/office/powerpoint/2010/main" val="3106432066"/>
      </p:ext>
    </p:extLst>
  </p:cSld>
  <p:clrMapOvr>
    <a:masterClrMapping/>
  </p:clrMapOvr>
</p:sld>
</file>

<file path=ppt/theme/theme1.xml><?xml version="1.0" encoding="utf-8"?>
<a:theme xmlns:a="http://schemas.openxmlformats.org/drawingml/2006/main" name="1_ASML_POWERPOINT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BC377CD4-5413-4A2E-908C-5EF391504E5C}"/>
    </a:ext>
  </a:extLst>
</a:theme>
</file>

<file path=ppt/theme/theme2.xml><?xml version="1.0" encoding="utf-8"?>
<a:theme xmlns:a="http://schemas.openxmlformats.org/drawingml/2006/main" name="2_ASML_Covers for presentation purposes">
  <a:themeElements>
    <a:clrScheme name="ASML Colors">
      <a:dk1>
        <a:srgbClr val="0F238C"/>
      </a:dk1>
      <a:lt1>
        <a:srgbClr val="FFFFFF"/>
      </a:lt1>
      <a:dk2>
        <a:srgbClr val="1C7DDB"/>
      </a:dk2>
      <a:lt2>
        <a:srgbClr val="86CEF4"/>
      </a:lt2>
      <a:accent1>
        <a:srgbClr val="0F238C"/>
      </a:accent1>
      <a:accent2>
        <a:srgbClr val="8E8E8E"/>
      </a:accent2>
      <a:accent3>
        <a:srgbClr val="FF7F45"/>
      </a:accent3>
      <a:accent4>
        <a:srgbClr val="34B233"/>
      </a:accent4>
      <a:accent5>
        <a:srgbClr val="FED100"/>
      </a:accent5>
      <a:accent6>
        <a:srgbClr val="1C7DDB"/>
      </a:accent6>
      <a:hlink>
        <a:srgbClr val="8E8E8E"/>
      </a:hlink>
      <a:folHlink>
        <a:srgbClr val="474747"/>
      </a:folHlink>
    </a:clrScheme>
    <a:fontScheme name="Aangepast 1">
      <a:majorFont>
        <a:latin typeface="Arial"/>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9050" cap="sq">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Aft>
            <a:spcPts val="900"/>
          </a:spcAft>
          <a:defRPr sz="1800" dirty="0" err="1" smtClean="0">
            <a:solidFill>
              <a:schemeClr val="tx2"/>
            </a:solidFill>
            <a:latin typeface="+mn-lt"/>
          </a:defRPr>
        </a:defPPr>
      </a:lstStyle>
    </a:txDef>
  </a:objectDefaults>
  <a:extraClrSchemeLst/>
  <a:extLst>
    <a:ext uri="{05A4C25C-085E-4340-85A3-A5531E510DB2}">
      <thm15:themeFamily xmlns:thm15="http://schemas.microsoft.com/office/thememl/2012/main" name="ASML_PowerPoint for PRESENTATION purposes.potx" id="{AD2D8853-9EE4-4350-BC3B-CBE0B3A24CF6}" vid="{C0E7CAE8-E42C-4F69-B3EE-78E1373726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E8998E989D1B47BC6BD83C6E5B0531" ma:contentTypeVersion="8" ma:contentTypeDescription="Create a new document." ma:contentTypeScope="" ma:versionID="e047239050dc27dae1dae8a4b2189cf3">
  <xsd:schema xmlns:xsd="http://www.w3.org/2001/XMLSchema" xmlns:xs="http://www.w3.org/2001/XMLSchema" xmlns:p="http://schemas.microsoft.com/office/2006/metadata/properties" xmlns:ns2="6bc7f217-8877-4c17-a8e5-f049ca421cd4" xmlns:ns3="9b204194-9261-4162-ba31-6efafd213126" targetNamespace="http://schemas.microsoft.com/office/2006/metadata/properties" ma:root="true" ma:fieldsID="a6317a171890b91e4c16bcad2d5aaade" ns2:_="" ns3:_="">
    <xsd:import namespace="6bc7f217-8877-4c17-a8e5-f049ca421cd4"/>
    <xsd:import namespace="9b204194-9261-4162-ba31-6efafd2131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7f217-8877-4c17-a8e5-f049ca421cd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204194-9261-4162-ba31-6efafd21312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910552-BEF6-4993-AC52-EF87C6138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c7f217-8877-4c17-a8e5-f049ca421cd4"/>
    <ds:schemaRef ds:uri="9b204194-9261-4162-ba31-6efafd213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D5F75C-A791-4C7A-BFE7-FFF32A606FDF}">
  <ds:schemaRefs>
    <ds:schemaRef ds:uri="http://schemas.microsoft.com/sharepoint/v3/contenttype/forms"/>
  </ds:schemaRefs>
</ds:datastoreItem>
</file>

<file path=customXml/itemProps3.xml><?xml version="1.0" encoding="utf-8"?>
<ds:datastoreItem xmlns:ds="http://schemas.openxmlformats.org/officeDocument/2006/customXml" ds:itemID="{2A2176B2-DE4A-45D9-AEB7-209AA169D60A}">
  <ds:schemaRefs>
    <ds:schemaRef ds:uri="http://purl.org/dc/terms/"/>
    <ds:schemaRef ds:uri="http://schemas.microsoft.com/office/2006/documentManagement/types"/>
    <ds:schemaRef ds:uri="9b204194-9261-4162-ba31-6efafd213126"/>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6bc7f217-8877-4c17-a8e5-f049ca421cd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ASML_POWERPOINT for presentation purposes</Template>
  <TotalTime>1850</TotalTime>
  <Words>3020</Words>
  <Application>Microsoft Office PowerPoint</Application>
  <PresentationFormat>On-screen Show (16:9)</PresentationFormat>
  <Paragraphs>583</Paragraphs>
  <Slides>44</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MS PGothic</vt:lpstr>
      <vt:lpstr>Arial</vt:lpstr>
      <vt:lpstr>Calibri</vt:lpstr>
      <vt:lpstr>Mathcad UniMath</vt:lpstr>
      <vt:lpstr>Wingdings</vt:lpstr>
      <vt:lpstr>1_ASML_POWERPOINT for presentation purposes</vt:lpstr>
      <vt:lpstr>2_ASML_Covers for presentation purposes</vt:lpstr>
      <vt:lpstr>PowerPoint Presentation</vt:lpstr>
      <vt:lpstr>PowerPoint Presentation</vt:lpstr>
      <vt:lpstr>PowerPoint Presentation</vt:lpstr>
      <vt:lpstr>Source Layout</vt:lpstr>
      <vt:lpstr>LPSU MK4</vt:lpstr>
      <vt:lpstr>LPSU</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LPPS MK4</vt:lpstr>
      <vt:lpstr>Where are we? What it looks like? </vt:lpstr>
      <vt:lpstr>PowerPoint Presentation</vt:lpstr>
      <vt:lpstr>Spectrometer</vt:lpstr>
      <vt:lpstr>Nominal wavelength positions on filter wheel</vt:lpstr>
      <vt:lpstr>CL Module (Continuous Lambda Module)</vt:lpstr>
      <vt:lpstr>CL Module</vt:lpstr>
      <vt:lpstr>SWP (Short Wave Pass) and LWP (Long Wave Pass)</vt:lpstr>
      <vt:lpstr>SWP and LWP</vt:lpstr>
      <vt:lpstr>SWP and LWP</vt:lpstr>
      <vt:lpstr>Where are we? What it looks like?</vt:lpstr>
      <vt:lpstr>Fibers</vt:lpstr>
      <vt:lpstr>Fibers</vt:lpstr>
      <vt:lpstr>Fibers</vt:lpstr>
      <vt:lpstr>Fibers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Umut Aydinoglu</dc:creator>
  <cp:lastModifiedBy>Umut Aydinoglu</cp:lastModifiedBy>
  <cp:revision>199</cp:revision>
  <dcterms:created xsi:type="dcterms:W3CDTF">2018-10-08T11:24:09Z</dcterms:created>
  <dcterms:modified xsi:type="dcterms:W3CDTF">2019-03-26T02:12:53Z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0x010100BCE8998E989D1B47BC6BD83C6E5B0531</vt:lpwstr>
  </property>
  <property fmtid="{D5CDD505-2E9C-101B-9397-08002B2CF9AE}" pid="3" name="MSIP_Label_7eefa9a5-d102-4fbc-94a4-07f032fb53e7_Enabled">
    <vt:lpwstr>True</vt:lpwstr>
  </property>
  <property fmtid="{D5CDD505-2E9C-101B-9397-08002B2CF9AE}" pid="4" name="MSIP_Label_7eefa9a5-d102-4fbc-94a4-07f032fb53e7_SiteId">
    <vt:lpwstr>af73baa8-f594-4eb2-a39d-93e96cad61fc</vt:lpwstr>
  </property>
  <property fmtid="{D5CDD505-2E9C-101B-9397-08002B2CF9AE}" pid="5" name="MSIP_Label_7eefa9a5-d102-4fbc-94a4-07f032fb53e7_Owner">
    <vt:lpwstr>umut.aydinoglu@asml.com</vt:lpwstr>
  </property>
  <property fmtid="{D5CDD505-2E9C-101B-9397-08002B2CF9AE}" pid="6" name="MSIP_Label_7eefa9a5-d102-4fbc-94a4-07f032fb53e7_SetDate">
    <vt:lpwstr>2018-10-11T12:10:25.2697900Z</vt:lpwstr>
  </property>
  <property fmtid="{D5CDD505-2E9C-101B-9397-08002B2CF9AE}" pid="7" name="MSIP_Label_7eefa9a5-d102-4fbc-94a4-07f032fb53e7_Name">
    <vt:lpwstr>Company Secret</vt:lpwstr>
  </property>
  <property fmtid="{D5CDD505-2E9C-101B-9397-08002B2CF9AE}" pid="8" name="MSIP_Label_7eefa9a5-d102-4fbc-94a4-07f032fb53e7_Application">
    <vt:lpwstr>Microsoft Azure Information Protection</vt:lpwstr>
  </property>
  <property fmtid="{D5CDD505-2E9C-101B-9397-08002B2CF9AE}" pid="9" name="MSIP_Label_7eefa9a5-d102-4fbc-94a4-07f032fb53e7_Extended_MSFT_Method">
    <vt:lpwstr>Manual</vt:lpwstr>
  </property>
  <property fmtid="{D5CDD505-2E9C-101B-9397-08002B2CF9AE}" pid="10" name="Sensitivity">
    <vt:lpwstr>Company Secret</vt:lpwstr>
  </property>
</Properties>
</file>